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305" r:id="rId4"/>
    <p:sldId id="306" r:id="rId5"/>
    <p:sldId id="307" r:id="rId6"/>
    <p:sldId id="308" r:id="rId7"/>
    <p:sldId id="309" r:id="rId8"/>
    <p:sldId id="259" r:id="rId9"/>
    <p:sldId id="260" r:id="rId10"/>
    <p:sldId id="261" r:id="rId11"/>
    <p:sldId id="262" r:id="rId12"/>
    <p:sldId id="263" r:id="rId13"/>
    <p:sldId id="273" r:id="rId14"/>
    <p:sldId id="264" r:id="rId15"/>
    <p:sldId id="274" r:id="rId16"/>
    <p:sldId id="275" r:id="rId17"/>
    <p:sldId id="276" r:id="rId18"/>
    <p:sldId id="280" r:id="rId19"/>
    <p:sldId id="281" r:id="rId20"/>
    <p:sldId id="268" r:id="rId21"/>
    <p:sldId id="269" r:id="rId22"/>
    <p:sldId id="277" r:id="rId23"/>
    <p:sldId id="278" r:id="rId24"/>
    <p:sldId id="279"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310" r:id="rId41"/>
    <p:sldId id="311" r:id="rId42"/>
    <p:sldId id="312" r:id="rId43"/>
    <p:sldId id="313" r:id="rId44"/>
    <p:sldId id="314" r:id="rId45"/>
    <p:sldId id="31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64A89B-4851-42B9-B71D-D29FB1737A81}" v="423" dt="2024-08-21T18:22:34.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p:scale>
          <a:sx n="66" d="100"/>
          <a:sy n="66" d="100"/>
        </p:scale>
        <p:origin x="605"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Weber" userId="cb8fa425-774b-40a7-b0f2-d5b57e79fa6f" providerId="ADAL" clId="{416331A4-5993-4ABC-9964-79E951A960A4}"/>
    <pc:docChg chg="undo custSel addSld delSld modSld">
      <pc:chgData name="Matthew Weber" userId="cb8fa425-774b-40a7-b0f2-d5b57e79fa6f" providerId="ADAL" clId="{416331A4-5993-4ABC-9964-79E951A960A4}" dt="2024-07-05T18:09:29.198" v="3147" actId="1076"/>
      <pc:docMkLst>
        <pc:docMk/>
      </pc:docMkLst>
      <pc:sldChg chg="modSp mod">
        <pc:chgData name="Matthew Weber" userId="cb8fa425-774b-40a7-b0f2-d5b57e79fa6f" providerId="ADAL" clId="{416331A4-5993-4ABC-9964-79E951A960A4}" dt="2024-07-01T19:38:51.258" v="31" actId="20577"/>
        <pc:sldMkLst>
          <pc:docMk/>
          <pc:sldMk cId="2932703518" sldId="256"/>
        </pc:sldMkLst>
        <pc:spChg chg="mod">
          <ac:chgData name="Matthew Weber" userId="cb8fa425-774b-40a7-b0f2-d5b57e79fa6f" providerId="ADAL" clId="{416331A4-5993-4ABC-9964-79E951A960A4}" dt="2024-07-01T19:38:29.130" v="27" actId="20577"/>
          <ac:spMkLst>
            <pc:docMk/>
            <pc:sldMk cId="2932703518" sldId="256"/>
            <ac:spMk id="2" creationId="{0988541B-C4D0-FD60-CEA4-610494902ED9}"/>
          </ac:spMkLst>
        </pc:spChg>
        <pc:spChg chg="mod">
          <ac:chgData name="Matthew Weber" userId="cb8fa425-774b-40a7-b0f2-d5b57e79fa6f" providerId="ADAL" clId="{416331A4-5993-4ABC-9964-79E951A960A4}" dt="2024-07-01T19:38:51.258" v="31" actId="20577"/>
          <ac:spMkLst>
            <pc:docMk/>
            <pc:sldMk cId="2932703518" sldId="256"/>
            <ac:spMk id="3" creationId="{A811F1A6-A382-AF76-0D86-809F875EE824}"/>
          </ac:spMkLst>
        </pc:spChg>
      </pc:sldChg>
      <pc:sldChg chg="addSp delSp modSp mod">
        <pc:chgData name="Matthew Weber" userId="cb8fa425-774b-40a7-b0f2-d5b57e79fa6f" providerId="ADAL" clId="{416331A4-5993-4ABC-9964-79E951A960A4}" dt="2024-07-01T19:41:55.093" v="97"/>
        <pc:sldMkLst>
          <pc:docMk/>
          <pc:sldMk cId="2923562659" sldId="257"/>
        </pc:sldMkLst>
        <pc:spChg chg="mod ord">
          <ac:chgData name="Matthew Weber" userId="cb8fa425-774b-40a7-b0f2-d5b57e79fa6f" providerId="ADAL" clId="{416331A4-5993-4ABC-9964-79E951A960A4}" dt="2024-07-01T19:41:50.558" v="96" actId="26606"/>
          <ac:spMkLst>
            <pc:docMk/>
            <pc:sldMk cId="2923562659" sldId="257"/>
            <ac:spMk id="3" creationId="{6F8127F2-A88E-3587-E460-6FD5C7F273C2}"/>
          </ac:spMkLst>
        </pc:spChg>
        <pc:spChg chg="del">
          <ac:chgData name="Matthew Weber" userId="cb8fa425-774b-40a7-b0f2-d5b57e79fa6f" providerId="ADAL" clId="{416331A4-5993-4ABC-9964-79E951A960A4}" dt="2024-07-01T19:41:50.558" v="96" actId="26606"/>
          <ac:spMkLst>
            <pc:docMk/>
            <pc:sldMk cId="2923562659" sldId="257"/>
            <ac:spMk id="1039" creationId="{79BB35BC-D5C2-4C8B-A22A-A71E6191913B}"/>
          </ac:spMkLst>
        </pc:spChg>
        <pc:spChg chg="add">
          <ac:chgData name="Matthew Weber" userId="cb8fa425-774b-40a7-b0f2-d5b57e79fa6f" providerId="ADAL" clId="{416331A4-5993-4ABC-9964-79E951A960A4}" dt="2024-07-01T19:41:50.558" v="96" actId="26606"/>
          <ac:spMkLst>
            <pc:docMk/>
            <pc:sldMk cId="2923562659" sldId="257"/>
            <ac:spMk id="1044" creationId="{79BB35BC-D5C2-4C8B-A22A-A71E6191913B}"/>
          </ac:spMkLst>
        </pc:spChg>
        <pc:picChg chg="del">
          <ac:chgData name="Matthew Weber" userId="cb8fa425-774b-40a7-b0f2-d5b57e79fa6f" providerId="ADAL" clId="{416331A4-5993-4ABC-9964-79E951A960A4}" dt="2024-07-01T19:41:35.758" v="94" actId="478"/>
          <ac:picMkLst>
            <pc:docMk/>
            <pc:sldMk cId="2923562659" sldId="257"/>
            <ac:picMk id="2" creationId="{42C07A94-A754-75CB-C3DA-346EBBF4078D}"/>
          </ac:picMkLst>
        </pc:picChg>
        <pc:picChg chg="add mod">
          <ac:chgData name="Matthew Weber" userId="cb8fa425-774b-40a7-b0f2-d5b57e79fa6f" providerId="ADAL" clId="{416331A4-5993-4ABC-9964-79E951A960A4}" dt="2024-07-01T19:41:55.093" v="97"/>
          <ac:picMkLst>
            <pc:docMk/>
            <pc:sldMk cId="2923562659" sldId="257"/>
            <ac:picMk id="4" creationId="{E3076670-0BAF-DD3D-109F-4069E1A18942}"/>
          </ac:picMkLst>
        </pc:picChg>
      </pc:sldChg>
      <pc:sldChg chg="addSp delSp modSp del mod">
        <pc:chgData name="Matthew Weber" userId="cb8fa425-774b-40a7-b0f2-d5b57e79fa6f" providerId="ADAL" clId="{416331A4-5993-4ABC-9964-79E951A960A4}" dt="2024-07-05T16:48:05.258" v="535" actId="2696"/>
        <pc:sldMkLst>
          <pc:docMk/>
          <pc:sldMk cId="754623724" sldId="258"/>
        </pc:sldMkLst>
        <pc:spChg chg="del mod">
          <ac:chgData name="Matthew Weber" userId="cb8fa425-774b-40a7-b0f2-d5b57e79fa6f" providerId="ADAL" clId="{416331A4-5993-4ABC-9964-79E951A960A4}" dt="2024-07-05T16:47:54.265" v="531" actId="478"/>
          <ac:spMkLst>
            <pc:docMk/>
            <pc:sldMk cId="754623724" sldId="258"/>
            <ac:spMk id="3" creationId="{8F4C1733-6E4C-D12A-B536-419328C4EDAA}"/>
          </ac:spMkLst>
        </pc:spChg>
        <pc:spChg chg="add mod">
          <ac:chgData name="Matthew Weber" userId="cb8fa425-774b-40a7-b0f2-d5b57e79fa6f" providerId="ADAL" clId="{416331A4-5993-4ABC-9964-79E951A960A4}" dt="2024-07-05T16:47:54.265" v="531" actId="478"/>
          <ac:spMkLst>
            <pc:docMk/>
            <pc:sldMk cId="754623724" sldId="258"/>
            <ac:spMk id="5" creationId="{37C779A9-BF6E-5C4F-47D3-84150ED96C80}"/>
          </ac:spMkLst>
        </pc:spChg>
        <pc:spChg chg="del mod">
          <ac:chgData name="Matthew Weber" userId="cb8fa425-774b-40a7-b0f2-d5b57e79fa6f" providerId="ADAL" clId="{416331A4-5993-4ABC-9964-79E951A960A4}" dt="2024-07-01T19:42:48.071" v="103" actId="478"/>
          <ac:spMkLst>
            <pc:docMk/>
            <pc:sldMk cId="754623724" sldId="258"/>
            <ac:spMk id="28" creationId="{1E4CC2EA-B3E7-7DEC-371C-432750ECA60F}"/>
          </ac:spMkLst>
        </pc:spChg>
        <pc:picChg chg="del">
          <ac:chgData name="Matthew Weber" userId="cb8fa425-774b-40a7-b0f2-d5b57e79fa6f" providerId="ADAL" clId="{416331A4-5993-4ABC-9964-79E951A960A4}" dt="2024-07-01T19:42:44.954" v="101" actId="478"/>
          <ac:picMkLst>
            <pc:docMk/>
            <pc:sldMk cId="754623724" sldId="258"/>
            <ac:picMk id="1027" creationId="{F869B7D7-168B-FCAB-5E27-35BC3A48E375}"/>
          </ac:picMkLst>
        </pc:picChg>
      </pc:sldChg>
      <pc:sldChg chg="addSp delSp modSp mod">
        <pc:chgData name="Matthew Weber" userId="cb8fa425-774b-40a7-b0f2-d5b57e79fa6f" providerId="ADAL" clId="{416331A4-5993-4ABC-9964-79E951A960A4}" dt="2024-07-05T16:48:17.918" v="553" actId="14100"/>
        <pc:sldMkLst>
          <pc:docMk/>
          <pc:sldMk cId="4169116557" sldId="259"/>
        </pc:sldMkLst>
        <pc:spChg chg="mod">
          <ac:chgData name="Matthew Weber" userId="cb8fa425-774b-40a7-b0f2-d5b57e79fa6f" providerId="ADAL" clId="{416331A4-5993-4ABC-9964-79E951A960A4}" dt="2024-07-05T16:48:17.918" v="553" actId="14100"/>
          <ac:spMkLst>
            <pc:docMk/>
            <pc:sldMk cId="4169116557" sldId="259"/>
            <ac:spMk id="2" creationId="{51C08503-DA61-147C-F172-6AB2F4E1D578}"/>
          </ac:spMkLst>
        </pc:spChg>
        <pc:spChg chg="mod">
          <ac:chgData name="Matthew Weber" userId="cb8fa425-774b-40a7-b0f2-d5b57e79fa6f" providerId="ADAL" clId="{416331A4-5993-4ABC-9964-79E951A960A4}" dt="2024-07-05T16:48:01.583" v="534" actId="20577"/>
          <ac:spMkLst>
            <pc:docMk/>
            <pc:sldMk cId="4169116557" sldId="259"/>
            <ac:spMk id="3" creationId="{8F4C1733-6E4C-D12A-B536-419328C4EDAA}"/>
          </ac:spMkLst>
        </pc:spChg>
        <pc:spChg chg="add mod">
          <ac:chgData name="Matthew Weber" userId="cb8fa425-774b-40a7-b0f2-d5b57e79fa6f" providerId="ADAL" clId="{416331A4-5993-4ABC-9964-79E951A960A4}" dt="2024-07-01T19:44:53.795" v="132"/>
          <ac:spMkLst>
            <pc:docMk/>
            <pc:sldMk cId="4169116557" sldId="259"/>
            <ac:spMk id="9" creationId="{2AF02388-7F6A-CFD1-D458-03BCE580CAF5}"/>
          </ac:spMkLst>
        </pc:spChg>
        <pc:spChg chg="del">
          <ac:chgData name="Matthew Weber" userId="cb8fa425-774b-40a7-b0f2-d5b57e79fa6f" providerId="ADAL" clId="{416331A4-5993-4ABC-9964-79E951A960A4}" dt="2024-07-01T19:44:57.376" v="133" actId="26606"/>
          <ac:spMkLst>
            <pc:docMk/>
            <pc:sldMk cId="4169116557" sldId="259"/>
            <ac:spMk id="3100" creationId="{0E3596DD-156A-473E-9BB3-C6A29F7574E9}"/>
          </ac:spMkLst>
        </pc:spChg>
        <pc:spChg chg="del">
          <ac:chgData name="Matthew Weber" userId="cb8fa425-774b-40a7-b0f2-d5b57e79fa6f" providerId="ADAL" clId="{416331A4-5993-4ABC-9964-79E951A960A4}" dt="2024-07-01T19:44:57.376" v="133" actId="26606"/>
          <ac:spMkLst>
            <pc:docMk/>
            <pc:sldMk cId="4169116557" sldId="259"/>
            <ac:spMk id="3102" creationId="{2C46C4D6-C474-4E92-B52E-944C1118F7B6}"/>
          </ac:spMkLst>
        </pc:spChg>
        <pc:spChg chg="add">
          <ac:chgData name="Matthew Weber" userId="cb8fa425-774b-40a7-b0f2-d5b57e79fa6f" providerId="ADAL" clId="{416331A4-5993-4ABC-9964-79E951A960A4}" dt="2024-07-01T19:44:57.376" v="133" actId="26606"/>
          <ac:spMkLst>
            <pc:docMk/>
            <pc:sldMk cId="4169116557" sldId="259"/>
            <ac:spMk id="3107" creationId="{0E3596DD-156A-473E-9BB3-C6A29F7574E9}"/>
          </ac:spMkLst>
        </pc:spChg>
        <pc:spChg chg="add">
          <ac:chgData name="Matthew Weber" userId="cb8fa425-774b-40a7-b0f2-d5b57e79fa6f" providerId="ADAL" clId="{416331A4-5993-4ABC-9964-79E951A960A4}" dt="2024-07-01T19:44:57.376" v="133" actId="26606"/>
          <ac:spMkLst>
            <pc:docMk/>
            <pc:sldMk cId="4169116557" sldId="259"/>
            <ac:spMk id="3109" creationId="{2C46C4D6-C474-4E92-B52E-944C1118F7B6}"/>
          </ac:spMkLst>
        </pc:spChg>
        <pc:grpChg chg="del">
          <ac:chgData name="Matthew Weber" userId="cb8fa425-774b-40a7-b0f2-d5b57e79fa6f" providerId="ADAL" clId="{416331A4-5993-4ABC-9964-79E951A960A4}" dt="2024-07-01T19:44:38.645" v="131" actId="478"/>
          <ac:grpSpMkLst>
            <pc:docMk/>
            <pc:sldMk cId="4169116557" sldId="259"/>
            <ac:grpSpMk id="4" creationId="{319665D7-51BC-9AEB-AE9A-F0228584F2D5}"/>
          </ac:grpSpMkLst>
        </pc:grpChg>
        <pc:grpChg chg="add mod">
          <ac:chgData name="Matthew Weber" userId="cb8fa425-774b-40a7-b0f2-d5b57e79fa6f" providerId="ADAL" clId="{416331A4-5993-4ABC-9964-79E951A960A4}" dt="2024-07-01T19:44:57.376" v="133" actId="26606"/>
          <ac:grpSpMkLst>
            <pc:docMk/>
            <pc:sldMk cId="4169116557" sldId="259"/>
            <ac:grpSpMk id="7" creationId="{35010948-3A45-F26C-696D-025D924755B7}"/>
          </ac:grpSpMkLst>
        </pc:grpChg>
        <pc:picChg chg="add mod">
          <ac:chgData name="Matthew Weber" userId="cb8fa425-774b-40a7-b0f2-d5b57e79fa6f" providerId="ADAL" clId="{416331A4-5993-4ABC-9964-79E951A960A4}" dt="2024-07-01T19:44:53.795" v="132"/>
          <ac:picMkLst>
            <pc:docMk/>
            <pc:sldMk cId="4169116557" sldId="259"/>
            <ac:picMk id="8" creationId="{7C684AA8-0E92-3924-527B-6A2F2D7D9EB4}"/>
          </ac:picMkLst>
        </pc:picChg>
      </pc:sldChg>
      <pc:sldChg chg="addSp delSp modSp mod">
        <pc:chgData name="Matthew Weber" userId="cb8fa425-774b-40a7-b0f2-d5b57e79fa6f" providerId="ADAL" clId="{416331A4-5993-4ABC-9964-79E951A960A4}" dt="2024-07-05T16:50:16.187" v="621" actId="20577"/>
        <pc:sldMkLst>
          <pc:docMk/>
          <pc:sldMk cId="2846251533" sldId="260"/>
        </pc:sldMkLst>
        <pc:spChg chg="mod">
          <ac:chgData name="Matthew Weber" userId="cb8fa425-774b-40a7-b0f2-d5b57e79fa6f" providerId="ADAL" clId="{416331A4-5993-4ABC-9964-79E951A960A4}" dt="2024-07-05T16:48:52.448" v="573" actId="14100"/>
          <ac:spMkLst>
            <pc:docMk/>
            <pc:sldMk cId="2846251533" sldId="260"/>
            <ac:spMk id="2" creationId="{51C08503-DA61-147C-F172-6AB2F4E1D578}"/>
          </ac:spMkLst>
        </pc:spChg>
        <pc:spChg chg="mod">
          <ac:chgData name="Matthew Weber" userId="cb8fa425-774b-40a7-b0f2-d5b57e79fa6f" providerId="ADAL" clId="{416331A4-5993-4ABC-9964-79E951A960A4}" dt="2024-07-05T16:50:16.187" v="621" actId="20577"/>
          <ac:spMkLst>
            <pc:docMk/>
            <pc:sldMk cId="2846251533" sldId="260"/>
            <ac:spMk id="3" creationId="{8F4C1733-6E4C-D12A-B536-419328C4EDAA}"/>
          </ac:spMkLst>
        </pc:spChg>
        <pc:spChg chg="add mod">
          <ac:chgData name="Matthew Weber" userId="cb8fa425-774b-40a7-b0f2-d5b57e79fa6f" providerId="ADAL" clId="{416331A4-5993-4ABC-9964-79E951A960A4}" dt="2024-07-01T19:48:29.387" v="158" actId="1076"/>
          <ac:spMkLst>
            <pc:docMk/>
            <pc:sldMk cId="2846251533" sldId="260"/>
            <ac:spMk id="9" creationId="{843AF394-AC7E-BC1B-E0E5-246867D9B98F}"/>
          </ac:spMkLst>
        </pc:spChg>
        <pc:spChg chg="del">
          <ac:chgData name="Matthew Weber" userId="cb8fa425-774b-40a7-b0f2-d5b57e79fa6f" providerId="ADAL" clId="{416331A4-5993-4ABC-9964-79E951A960A4}" dt="2024-07-01T19:47:56.823" v="149" actId="26606"/>
          <ac:spMkLst>
            <pc:docMk/>
            <pc:sldMk cId="2846251533" sldId="260"/>
            <ac:spMk id="25" creationId="{0E3596DD-156A-473E-9BB3-C6A29F7574E9}"/>
          </ac:spMkLst>
        </pc:spChg>
        <pc:spChg chg="del">
          <ac:chgData name="Matthew Weber" userId="cb8fa425-774b-40a7-b0f2-d5b57e79fa6f" providerId="ADAL" clId="{416331A4-5993-4ABC-9964-79E951A960A4}" dt="2024-07-01T19:47:56.823" v="149" actId="26606"/>
          <ac:spMkLst>
            <pc:docMk/>
            <pc:sldMk cId="2846251533" sldId="260"/>
            <ac:spMk id="27" creationId="{2C46C4D6-C474-4E92-B52E-944C1118F7B6}"/>
          </ac:spMkLst>
        </pc:spChg>
        <pc:spChg chg="add mod">
          <ac:chgData name="Matthew Weber" userId="cb8fa425-774b-40a7-b0f2-d5b57e79fa6f" providerId="ADAL" clId="{416331A4-5993-4ABC-9964-79E951A960A4}" dt="2024-07-01T19:47:54.722" v="148"/>
          <ac:spMkLst>
            <pc:docMk/>
            <pc:sldMk cId="2846251533" sldId="260"/>
            <ac:spMk id="35" creationId="{B0D98DC1-E749-3625-CEF7-283A02F21C45}"/>
          </ac:spMkLst>
        </pc:spChg>
        <pc:spChg chg="add">
          <ac:chgData name="Matthew Weber" userId="cb8fa425-774b-40a7-b0f2-d5b57e79fa6f" providerId="ADAL" clId="{416331A4-5993-4ABC-9964-79E951A960A4}" dt="2024-07-01T19:47:56.823" v="149" actId="26606"/>
          <ac:spMkLst>
            <pc:docMk/>
            <pc:sldMk cId="2846251533" sldId="260"/>
            <ac:spMk id="40" creationId="{0E3596DD-156A-473E-9BB3-C6A29F7574E9}"/>
          </ac:spMkLst>
        </pc:spChg>
        <pc:spChg chg="add">
          <ac:chgData name="Matthew Weber" userId="cb8fa425-774b-40a7-b0f2-d5b57e79fa6f" providerId="ADAL" clId="{416331A4-5993-4ABC-9964-79E951A960A4}" dt="2024-07-01T19:47:56.823" v="149" actId="26606"/>
          <ac:spMkLst>
            <pc:docMk/>
            <pc:sldMk cId="2846251533" sldId="260"/>
            <ac:spMk id="42" creationId="{2C46C4D6-C474-4E92-B52E-944C1118F7B6}"/>
          </ac:spMkLst>
        </pc:spChg>
        <pc:grpChg chg="del">
          <ac:chgData name="Matthew Weber" userId="cb8fa425-774b-40a7-b0f2-d5b57e79fa6f" providerId="ADAL" clId="{416331A4-5993-4ABC-9964-79E951A960A4}" dt="2024-07-01T19:47:44.946" v="147" actId="478"/>
          <ac:grpSpMkLst>
            <pc:docMk/>
            <pc:sldMk cId="2846251533" sldId="260"/>
            <ac:grpSpMk id="4" creationId="{6FA23A0E-F7AA-FB62-F255-AE778F4B3225}"/>
          </ac:grpSpMkLst>
        </pc:grpChg>
        <pc:grpChg chg="add mod">
          <ac:chgData name="Matthew Weber" userId="cb8fa425-774b-40a7-b0f2-d5b57e79fa6f" providerId="ADAL" clId="{416331A4-5993-4ABC-9964-79E951A960A4}" dt="2024-07-01T19:48:01.891" v="150" actId="14100"/>
          <ac:grpSpMkLst>
            <pc:docMk/>
            <pc:sldMk cId="2846251533" sldId="260"/>
            <ac:grpSpMk id="7" creationId="{1F815B1C-9F82-F635-81A2-E53B34D803D2}"/>
          </ac:grpSpMkLst>
        </pc:grpChg>
        <pc:picChg chg="add mod">
          <ac:chgData name="Matthew Weber" userId="cb8fa425-774b-40a7-b0f2-d5b57e79fa6f" providerId="ADAL" clId="{416331A4-5993-4ABC-9964-79E951A960A4}" dt="2024-07-01T19:47:54.722" v="148"/>
          <ac:picMkLst>
            <pc:docMk/>
            <pc:sldMk cId="2846251533" sldId="260"/>
            <ac:picMk id="8" creationId="{0AC2847F-5EE7-3DA9-EDF3-EFD3B12883BE}"/>
          </ac:picMkLst>
        </pc:picChg>
      </pc:sldChg>
      <pc:sldChg chg="addSp delSp modSp mod">
        <pc:chgData name="Matthew Weber" userId="cb8fa425-774b-40a7-b0f2-d5b57e79fa6f" providerId="ADAL" clId="{416331A4-5993-4ABC-9964-79E951A960A4}" dt="2024-07-05T16:50:19.963" v="625" actId="20577"/>
        <pc:sldMkLst>
          <pc:docMk/>
          <pc:sldMk cId="2595567678" sldId="261"/>
        </pc:sldMkLst>
        <pc:spChg chg="mod">
          <ac:chgData name="Matthew Weber" userId="cb8fa425-774b-40a7-b0f2-d5b57e79fa6f" providerId="ADAL" clId="{416331A4-5993-4ABC-9964-79E951A960A4}" dt="2024-07-05T16:49:10.571" v="592" actId="1076"/>
          <ac:spMkLst>
            <pc:docMk/>
            <pc:sldMk cId="2595567678" sldId="261"/>
            <ac:spMk id="2" creationId="{51C08503-DA61-147C-F172-6AB2F4E1D578}"/>
          </ac:spMkLst>
        </pc:spChg>
        <pc:spChg chg="mod">
          <ac:chgData name="Matthew Weber" userId="cb8fa425-774b-40a7-b0f2-d5b57e79fa6f" providerId="ADAL" clId="{416331A4-5993-4ABC-9964-79E951A960A4}" dt="2024-07-05T16:50:19.963" v="625" actId="20577"/>
          <ac:spMkLst>
            <pc:docMk/>
            <pc:sldMk cId="2595567678" sldId="261"/>
            <ac:spMk id="3" creationId="{8F4C1733-6E4C-D12A-B536-419328C4EDAA}"/>
          </ac:spMkLst>
        </pc:spChg>
        <pc:spChg chg="add mod">
          <ac:chgData name="Matthew Weber" userId="cb8fa425-774b-40a7-b0f2-d5b57e79fa6f" providerId="ADAL" clId="{416331A4-5993-4ABC-9964-79E951A960A4}" dt="2024-07-01T19:50:03.071" v="165"/>
          <ac:spMkLst>
            <pc:docMk/>
            <pc:sldMk cId="2595567678" sldId="261"/>
            <ac:spMk id="6" creationId="{FDA27093-E9E8-601D-BA06-AB7ECF8A25A6}"/>
          </ac:spMkLst>
        </pc:spChg>
        <pc:spChg chg="add mod">
          <ac:chgData name="Matthew Weber" userId="cb8fa425-774b-40a7-b0f2-d5b57e79fa6f" providerId="ADAL" clId="{416331A4-5993-4ABC-9964-79E951A960A4}" dt="2024-07-01T19:50:36.118" v="174" actId="14100"/>
          <ac:spMkLst>
            <pc:docMk/>
            <pc:sldMk cId="2595567678" sldId="261"/>
            <ac:spMk id="11" creationId="{9201B8F1-C60D-3E13-E15E-E87943B1618A}"/>
          </ac:spMkLst>
        </pc:spChg>
        <pc:grpChg chg="add mod">
          <ac:chgData name="Matthew Weber" userId="cb8fa425-774b-40a7-b0f2-d5b57e79fa6f" providerId="ADAL" clId="{416331A4-5993-4ABC-9964-79E951A960A4}" dt="2024-07-01T19:50:26.527" v="170" actId="1076"/>
          <ac:grpSpMkLst>
            <pc:docMk/>
            <pc:sldMk cId="2595567678" sldId="261"/>
            <ac:grpSpMk id="4" creationId="{D1D509F5-4D95-119F-17C2-6124673FE6F4}"/>
          </ac:grpSpMkLst>
        </pc:grpChg>
        <pc:grpChg chg="del">
          <ac:chgData name="Matthew Weber" userId="cb8fa425-774b-40a7-b0f2-d5b57e79fa6f" providerId="ADAL" clId="{416331A4-5993-4ABC-9964-79E951A960A4}" dt="2024-07-01T19:49:48.795" v="164" actId="478"/>
          <ac:grpSpMkLst>
            <pc:docMk/>
            <pc:sldMk cId="2595567678" sldId="261"/>
            <ac:grpSpMk id="7" creationId="{A9B38DA0-A910-D14D-4E01-1D4C92F7C4AA}"/>
          </ac:grpSpMkLst>
        </pc:grpChg>
        <pc:picChg chg="add mod">
          <ac:chgData name="Matthew Weber" userId="cb8fa425-774b-40a7-b0f2-d5b57e79fa6f" providerId="ADAL" clId="{416331A4-5993-4ABC-9964-79E951A960A4}" dt="2024-07-01T19:50:03.071" v="165"/>
          <ac:picMkLst>
            <pc:docMk/>
            <pc:sldMk cId="2595567678" sldId="261"/>
            <ac:picMk id="5" creationId="{C217248B-CABB-A628-0669-AB8A6CFE2E60}"/>
          </ac:picMkLst>
        </pc:picChg>
      </pc:sldChg>
      <pc:sldChg chg="addSp delSp modSp mod">
        <pc:chgData name="Matthew Weber" userId="cb8fa425-774b-40a7-b0f2-d5b57e79fa6f" providerId="ADAL" clId="{416331A4-5993-4ABC-9964-79E951A960A4}" dt="2024-07-05T16:50:23.679" v="627" actId="20577"/>
        <pc:sldMkLst>
          <pc:docMk/>
          <pc:sldMk cId="3183407483" sldId="262"/>
        </pc:sldMkLst>
        <pc:spChg chg="mod">
          <ac:chgData name="Matthew Weber" userId="cb8fa425-774b-40a7-b0f2-d5b57e79fa6f" providerId="ADAL" clId="{416331A4-5993-4ABC-9964-79E951A960A4}" dt="2024-07-05T16:49:24.432" v="611" actId="14100"/>
          <ac:spMkLst>
            <pc:docMk/>
            <pc:sldMk cId="3183407483" sldId="262"/>
            <ac:spMk id="2" creationId="{51C08503-DA61-147C-F172-6AB2F4E1D578}"/>
          </ac:spMkLst>
        </pc:spChg>
        <pc:spChg chg="mod">
          <ac:chgData name="Matthew Weber" userId="cb8fa425-774b-40a7-b0f2-d5b57e79fa6f" providerId="ADAL" clId="{416331A4-5993-4ABC-9964-79E951A960A4}" dt="2024-07-05T16:50:23.679" v="627" actId="20577"/>
          <ac:spMkLst>
            <pc:docMk/>
            <pc:sldMk cId="3183407483" sldId="262"/>
            <ac:spMk id="3" creationId="{8F4C1733-6E4C-D12A-B536-419328C4EDAA}"/>
          </ac:spMkLst>
        </pc:spChg>
        <pc:spChg chg="add">
          <ac:chgData name="Matthew Weber" userId="cb8fa425-774b-40a7-b0f2-d5b57e79fa6f" providerId="ADAL" clId="{416331A4-5993-4ABC-9964-79E951A960A4}" dt="2024-07-02T13:12:10.490" v="175"/>
          <ac:spMkLst>
            <pc:docMk/>
            <pc:sldMk cId="3183407483" sldId="262"/>
            <ac:spMk id="7" creationId="{0CE00BF5-FD59-98A6-9965-E4D0BF425713}"/>
          </ac:spMkLst>
        </pc:spChg>
        <pc:spChg chg="add">
          <ac:chgData name="Matthew Weber" userId="cb8fa425-774b-40a7-b0f2-d5b57e79fa6f" providerId="ADAL" clId="{416331A4-5993-4ABC-9964-79E951A960A4}" dt="2024-07-02T13:12:10.490" v="175"/>
          <ac:spMkLst>
            <pc:docMk/>
            <pc:sldMk cId="3183407483" sldId="262"/>
            <ac:spMk id="8" creationId="{1A4D238D-D470-26AA-4C0E-E27A28D29252}"/>
          </ac:spMkLst>
        </pc:spChg>
        <pc:spChg chg="add mod">
          <ac:chgData name="Matthew Weber" userId="cb8fa425-774b-40a7-b0f2-d5b57e79fa6f" providerId="ADAL" clId="{416331A4-5993-4ABC-9964-79E951A960A4}" dt="2024-07-02T13:13:39.089" v="205" actId="1076"/>
          <ac:spMkLst>
            <pc:docMk/>
            <pc:sldMk cId="3183407483" sldId="262"/>
            <ac:spMk id="10" creationId="{14DF519F-C208-6664-1520-FD7815DEB471}"/>
          </ac:spMkLst>
        </pc:spChg>
        <pc:grpChg chg="del">
          <ac:chgData name="Matthew Weber" userId="cb8fa425-774b-40a7-b0f2-d5b57e79fa6f" providerId="ADAL" clId="{416331A4-5993-4ABC-9964-79E951A960A4}" dt="2024-07-02T13:12:43.027" v="178" actId="478"/>
          <ac:grpSpMkLst>
            <pc:docMk/>
            <pc:sldMk cId="3183407483" sldId="262"/>
            <ac:grpSpMk id="4" creationId="{87661991-24F6-B23C-2582-730658680274}"/>
          </ac:grpSpMkLst>
        </pc:grpChg>
        <pc:picChg chg="add mod">
          <ac:chgData name="Matthew Weber" userId="cb8fa425-774b-40a7-b0f2-d5b57e79fa6f" providerId="ADAL" clId="{416331A4-5993-4ABC-9964-79E951A960A4}" dt="2024-07-02T13:13:00.401" v="182" actId="1076"/>
          <ac:picMkLst>
            <pc:docMk/>
            <pc:sldMk cId="3183407483" sldId="262"/>
            <ac:picMk id="9" creationId="{194D4488-E087-472B-1A0F-8048AD5BA807}"/>
          </ac:picMkLst>
        </pc:picChg>
        <pc:picChg chg="add">
          <ac:chgData name="Matthew Weber" userId="cb8fa425-774b-40a7-b0f2-d5b57e79fa6f" providerId="ADAL" clId="{416331A4-5993-4ABC-9964-79E951A960A4}" dt="2024-07-02T13:12:10.490" v="175"/>
          <ac:picMkLst>
            <pc:docMk/>
            <pc:sldMk cId="3183407483" sldId="262"/>
            <ac:picMk id="2049" creationId="{4752A9B7-1301-1BFF-8F5E-EC74A4535228}"/>
          </ac:picMkLst>
        </pc:picChg>
      </pc:sldChg>
      <pc:sldChg chg="addSp delSp modSp new mod setBg">
        <pc:chgData name="Matthew Weber" userId="cb8fa425-774b-40a7-b0f2-d5b57e79fa6f" providerId="ADAL" clId="{416331A4-5993-4ABC-9964-79E951A960A4}" dt="2024-07-05T17:42:31.457" v="1978" actId="20577"/>
        <pc:sldMkLst>
          <pc:docMk/>
          <pc:sldMk cId="1355892443" sldId="263"/>
        </pc:sldMkLst>
        <pc:spChg chg="del">
          <ac:chgData name="Matthew Weber" userId="cb8fa425-774b-40a7-b0f2-d5b57e79fa6f" providerId="ADAL" clId="{416331A4-5993-4ABC-9964-79E951A960A4}" dt="2024-07-02T13:14:10.871" v="208" actId="478"/>
          <ac:spMkLst>
            <pc:docMk/>
            <pc:sldMk cId="1355892443" sldId="263"/>
            <ac:spMk id="2" creationId="{E86DADA9-7E03-1B77-BB53-847C56662AF6}"/>
          </ac:spMkLst>
        </pc:spChg>
        <pc:spChg chg="del">
          <ac:chgData name="Matthew Weber" userId="cb8fa425-774b-40a7-b0f2-d5b57e79fa6f" providerId="ADAL" clId="{416331A4-5993-4ABC-9964-79E951A960A4}" dt="2024-07-02T13:14:07.357" v="207" actId="478"/>
          <ac:spMkLst>
            <pc:docMk/>
            <pc:sldMk cId="1355892443" sldId="263"/>
            <ac:spMk id="3" creationId="{7C721AE4-3366-4708-A6B5-D6311C019B54}"/>
          </ac:spMkLst>
        </pc:spChg>
        <pc:spChg chg="add mod">
          <ac:chgData name="Matthew Weber" userId="cb8fa425-774b-40a7-b0f2-d5b57e79fa6f" providerId="ADAL" clId="{416331A4-5993-4ABC-9964-79E951A960A4}" dt="2024-07-05T16:50:51.132" v="650" actId="14100"/>
          <ac:spMkLst>
            <pc:docMk/>
            <pc:sldMk cId="1355892443" sldId="263"/>
            <ac:spMk id="4" creationId="{D41CD4A4-34F9-C2DF-2E96-BBC1E8A26D1A}"/>
          </ac:spMkLst>
        </pc:spChg>
        <pc:spChg chg="add mod">
          <ac:chgData name="Matthew Weber" userId="cb8fa425-774b-40a7-b0f2-d5b57e79fa6f" providerId="ADAL" clId="{416331A4-5993-4ABC-9964-79E951A960A4}" dt="2024-07-05T17:42:31.457" v="1978" actId="20577"/>
          <ac:spMkLst>
            <pc:docMk/>
            <pc:sldMk cId="1355892443" sldId="263"/>
            <ac:spMk id="5" creationId="{A396B25C-6CA6-8604-7851-0C719FDF0968}"/>
          </ac:spMkLst>
        </pc:spChg>
        <pc:spChg chg="add mod">
          <ac:chgData name="Matthew Weber" userId="cb8fa425-774b-40a7-b0f2-d5b57e79fa6f" providerId="ADAL" clId="{416331A4-5993-4ABC-9964-79E951A960A4}" dt="2024-07-02T13:15:26.829" v="218" actId="113"/>
          <ac:spMkLst>
            <pc:docMk/>
            <pc:sldMk cId="1355892443" sldId="263"/>
            <ac:spMk id="6" creationId="{7A1B54FB-901E-1329-0206-4243DAD2AAA2}"/>
          </ac:spMkLst>
        </pc:spChg>
        <pc:spChg chg="add mod">
          <ac:chgData name="Matthew Weber" userId="cb8fa425-774b-40a7-b0f2-d5b57e79fa6f" providerId="ADAL" clId="{416331A4-5993-4ABC-9964-79E951A960A4}" dt="2024-07-05T17:42:05.879" v="1964" actId="1076"/>
          <ac:spMkLst>
            <pc:docMk/>
            <pc:sldMk cId="1355892443" sldId="263"/>
            <ac:spMk id="8" creationId="{ACE3DD40-6EB0-E387-2AC2-67F2C428EAE8}"/>
          </ac:spMkLst>
        </pc:spChg>
        <pc:spChg chg="add mod">
          <ac:chgData name="Matthew Weber" userId="cb8fa425-774b-40a7-b0f2-d5b57e79fa6f" providerId="ADAL" clId="{416331A4-5993-4ABC-9964-79E951A960A4}" dt="2024-07-02T13:15:26.829" v="218" actId="113"/>
          <ac:spMkLst>
            <pc:docMk/>
            <pc:sldMk cId="1355892443" sldId="263"/>
            <ac:spMk id="12" creationId="{A949F5A0-DB8E-C20C-00E9-581721AB278C}"/>
          </ac:spMkLst>
        </pc:spChg>
        <pc:spChg chg="add mod">
          <ac:chgData name="Matthew Weber" userId="cb8fa425-774b-40a7-b0f2-d5b57e79fa6f" providerId="ADAL" clId="{416331A4-5993-4ABC-9964-79E951A960A4}" dt="2024-07-02T13:17:24.190" v="238"/>
          <ac:spMkLst>
            <pc:docMk/>
            <pc:sldMk cId="1355892443" sldId="263"/>
            <ac:spMk id="15" creationId="{8FBF9081-809F-3C15-02DA-243EFE602856}"/>
          </ac:spMkLst>
        </pc:spChg>
        <pc:spChg chg="add mod">
          <ac:chgData name="Matthew Weber" userId="cb8fa425-774b-40a7-b0f2-d5b57e79fa6f" providerId="ADAL" clId="{416331A4-5993-4ABC-9964-79E951A960A4}" dt="2024-07-02T13:17:24.190" v="238"/>
          <ac:spMkLst>
            <pc:docMk/>
            <pc:sldMk cId="1355892443" sldId="263"/>
            <ac:spMk id="16" creationId="{91AB19ED-143A-1DBB-1E44-43860069DDFD}"/>
          </ac:spMkLst>
        </pc:spChg>
        <pc:spChg chg="add mod">
          <ac:chgData name="Matthew Weber" userId="cb8fa425-774b-40a7-b0f2-d5b57e79fa6f" providerId="ADAL" clId="{416331A4-5993-4ABC-9964-79E951A960A4}" dt="2024-07-02T13:17:56.512" v="251" actId="1076"/>
          <ac:spMkLst>
            <pc:docMk/>
            <pc:sldMk cId="1355892443" sldId="263"/>
            <ac:spMk id="17" creationId="{92611AB1-9545-7560-C8B8-D99A14CA0584}"/>
          </ac:spMkLst>
        </pc:spChg>
        <pc:spChg chg="add">
          <ac:chgData name="Matthew Weber" userId="cb8fa425-774b-40a7-b0f2-d5b57e79fa6f" providerId="ADAL" clId="{416331A4-5993-4ABC-9964-79E951A960A4}" dt="2024-07-02T13:17:29.511" v="240" actId="26606"/>
          <ac:spMkLst>
            <pc:docMk/>
            <pc:sldMk cId="1355892443" sldId="263"/>
            <ac:spMk id="22" creationId="{0E3596DD-156A-473E-9BB3-C6A29F7574E9}"/>
          </ac:spMkLst>
        </pc:spChg>
        <pc:spChg chg="add">
          <ac:chgData name="Matthew Weber" userId="cb8fa425-774b-40a7-b0f2-d5b57e79fa6f" providerId="ADAL" clId="{416331A4-5993-4ABC-9964-79E951A960A4}" dt="2024-07-02T13:17:29.511" v="240" actId="26606"/>
          <ac:spMkLst>
            <pc:docMk/>
            <pc:sldMk cId="1355892443" sldId="263"/>
            <ac:spMk id="24" creationId="{2C46C4D6-C474-4E92-B52E-944C1118F7B6}"/>
          </ac:spMkLst>
        </pc:spChg>
        <pc:grpChg chg="add mod">
          <ac:chgData name="Matthew Weber" userId="cb8fa425-774b-40a7-b0f2-d5b57e79fa6f" providerId="ADAL" clId="{416331A4-5993-4ABC-9964-79E951A960A4}" dt="2024-07-02T13:15:24.034" v="217" actId="113"/>
          <ac:grpSpMkLst>
            <pc:docMk/>
            <pc:sldMk cId="1355892443" sldId="263"/>
            <ac:grpSpMk id="7" creationId="{305CE334-7F51-D6E8-804F-9C378DAE2E77}"/>
          </ac:grpSpMkLst>
        </pc:grpChg>
        <pc:grpChg chg="add del mod">
          <ac:chgData name="Matthew Weber" userId="cb8fa425-774b-40a7-b0f2-d5b57e79fa6f" providerId="ADAL" clId="{416331A4-5993-4ABC-9964-79E951A960A4}" dt="2024-07-05T17:02:58.070" v="826" actId="478"/>
          <ac:grpSpMkLst>
            <pc:docMk/>
            <pc:sldMk cId="1355892443" sldId="263"/>
            <ac:grpSpMk id="13" creationId="{ABC30E07-A77C-A0C1-3EB9-6473540658D3}"/>
          </ac:grpSpMkLst>
        </pc:grpChg>
        <pc:picChg chg="add mod modCrop">
          <ac:chgData name="Matthew Weber" userId="cb8fa425-774b-40a7-b0f2-d5b57e79fa6f" providerId="ADAL" clId="{416331A4-5993-4ABC-9964-79E951A960A4}" dt="2024-07-05T17:06:40.933" v="851" actId="732"/>
          <ac:picMkLst>
            <pc:docMk/>
            <pc:sldMk cId="1355892443" sldId="263"/>
            <ac:picMk id="3" creationId="{D2060EE5-1932-9815-381A-6279F1F8EB6E}"/>
          </ac:picMkLst>
        </pc:picChg>
        <pc:picChg chg="add mod modCrop">
          <ac:chgData name="Matthew Weber" userId="cb8fa425-774b-40a7-b0f2-d5b57e79fa6f" providerId="ADAL" clId="{416331A4-5993-4ABC-9964-79E951A960A4}" dt="2024-07-05T17:41:32.760" v="1951" actId="1076"/>
          <ac:picMkLst>
            <pc:docMk/>
            <pc:sldMk cId="1355892443" sldId="263"/>
            <ac:picMk id="7" creationId="{09022F99-182F-8252-A6A8-8520DED84B7C}"/>
          </ac:picMkLst>
        </pc:picChg>
        <pc:picChg chg="add mod">
          <ac:chgData name="Matthew Weber" userId="cb8fa425-774b-40a7-b0f2-d5b57e79fa6f" providerId="ADAL" clId="{416331A4-5993-4ABC-9964-79E951A960A4}" dt="2024-07-02T13:17:24.190" v="238"/>
          <ac:picMkLst>
            <pc:docMk/>
            <pc:sldMk cId="1355892443" sldId="263"/>
            <ac:picMk id="14" creationId="{1D8DEEB5-A909-BD10-039C-96A8D3912FBB}"/>
          </ac:picMkLst>
        </pc:picChg>
      </pc:sldChg>
      <pc:sldChg chg="addSp delSp modSp new mod setBg">
        <pc:chgData name="Matthew Weber" userId="cb8fa425-774b-40a7-b0f2-d5b57e79fa6f" providerId="ADAL" clId="{416331A4-5993-4ABC-9964-79E951A960A4}" dt="2024-07-05T17:42:51.550" v="1986" actId="20577"/>
        <pc:sldMkLst>
          <pc:docMk/>
          <pc:sldMk cId="1147741241" sldId="264"/>
        </pc:sldMkLst>
        <pc:spChg chg="del">
          <ac:chgData name="Matthew Weber" userId="cb8fa425-774b-40a7-b0f2-d5b57e79fa6f" providerId="ADAL" clId="{416331A4-5993-4ABC-9964-79E951A960A4}" dt="2024-07-02T13:18:47.345" v="260" actId="478"/>
          <ac:spMkLst>
            <pc:docMk/>
            <pc:sldMk cId="1147741241" sldId="264"/>
            <ac:spMk id="2" creationId="{73BC1EA7-8819-8098-5FD8-81A139EBA0F1}"/>
          </ac:spMkLst>
        </pc:spChg>
        <pc:spChg chg="del">
          <ac:chgData name="Matthew Weber" userId="cb8fa425-774b-40a7-b0f2-d5b57e79fa6f" providerId="ADAL" clId="{416331A4-5993-4ABC-9964-79E951A960A4}" dt="2024-07-02T13:18:46.222" v="259" actId="478"/>
          <ac:spMkLst>
            <pc:docMk/>
            <pc:sldMk cId="1147741241" sldId="264"/>
            <ac:spMk id="3" creationId="{CB619907-657F-B0A0-3C69-0286C505E2CD}"/>
          </ac:spMkLst>
        </pc:spChg>
        <pc:spChg chg="add mod">
          <ac:chgData name="Matthew Weber" userId="cb8fa425-774b-40a7-b0f2-d5b57e79fa6f" providerId="ADAL" clId="{416331A4-5993-4ABC-9964-79E951A960A4}" dt="2024-07-05T17:10:03.962" v="1017" actId="14100"/>
          <ac:spMkLst>
            <pc:docMk/>
            <pc:sldMk cId="1147741241" sldId="264"/>
            <ac:spMk id="4" creationId="{65ECD87A-DCCD-81F9-88EB-D08778CDAE02}"/>
          </ac:spMkLst>
        </pc:spChg>
        <pc:spChg chg="add mod">
          <ac:chgData name="Matthew Weber" userId="cb8fa425-774b-40a7-b0f2-d5b57e79fa6f" providerId="ADAL" clId="{416331A4-5993-4ABC-9964-79E951A960A4}" dt="2024-07-05T17:42:46.623" v="1984" actId="20577"/>
          <ac:spMkLst>
            <pc:docMk/>
            <pc:sldMk cId="1147741241" sldId="264"/>
            <ac:spMk id="5" creationId="{7AF545DB-22B2-2F93-3A67-F3BE21C798E1}"/>
          </ac:spMkLst>
        </pc:spChg>
        <pc:spChg chg="add mod">
          <ac:chgData name="Matthew Weber" userId="cb8fa425-774b-40a7-b0f2-d5b57e79fa6f" providerId="ADAL" clId="{416331A4-5993-4ABC-9964-79E951A960A4}" dt="2024-07-05T17:42:51.550" v="1986" actId="20577"/>
          <ac:spMkLst>
            <pc:docMk/>
            <pc:sldMk cId="1147741241" sldId="264"/>
            <ac:spMk id="7" creationId="{7E0B46D4-7339-3517-E166-CD22A449359B}"/>
          </ac:spMkLst>
        </pc:spChg>
        <pc:spChg chg="add">
          <ac:chgData name="Matthew Weber" userId="cb8fa425-774b-40a7-b0f2-d5b57e79fa6f" providerId="ADAL" clId="{416331A4-5993-4ABC-9964-79E951A960A4}" dt="2024-07-02T13:19:54.969" v="270" actId="26606"/>
          <ac:spMkLst>
            <pc:docMk/>
            <pc:sldMk cId="1147741241" sldId="264"/>
            <ac:spMk id="13" creationId="{0E3596DD-156A-473E-9BB3-C6A29F7574E9}"/>
          </ac:spMkLst>
        </pc:spChg>
        <pc:spChg chg="add">
          <ac:chgData name="Matthew Weber" userId="cb8fa425-774b-40a7-b0f2-d5b57e79fa6f" providerId="ADAL" clId="{416331A4-5993-4ABC-9964-79E951A960A4}" dt="2024-07-02T13:19:54.969" v="270" actId="26606"/>
          <ac:spMkLst>
            <pc:docMk/>
            <pc:sldMk cId="1147741241" sldId="264"/>
            <ac:spMk id="15" creationId="{2C46C4D6-C474-4E92-B52E-944C1118F7B6}"/>
          </ac:spMkLst>
        </pc:spChg>
        <pc:grpChg chg="add mod">
          <ac:chgData name="Matthew Weber" userId="cb8fa425-774b-40a7-b0f2-d5b57e79fa6f" providerId="ADAL" clId="{416331A4-5993-4ABC-9964-79E951A960A4}" dt="2024-07-02T13:20:05.506" v="272" actId="1076"/>
          <ac:grpSpMkLst>
            <pc:docMk/>
            <pc:sldMk cId="1147741241" sldId="264"/>
            <ac:grpSpMk id="6" creationId="{47208367-E610-622F-83C6-2793003132C3}"/>
          </ac:grpSpMkLst>
        </pc:grpChg>
        <pc:picChg chg="add mod">
          <ac:chgData name="Matthew Weber" userId="cb8fa425-774b-40a7-b0f2-d5b57e79fa6f" providerId="ADAL" clId="{416331A4-5993-4ABC-9964-79E951A960A4}" dt="2024-07-02T13:19:52.346" v="269"/>
          <ac:picMkLst>
            <pc:docMk/>
            <pc:sldMk cId="1147741241" sldId="264"/>
            <ac:picMk id="8" creationId="{42F8D71E-9AF7-06DD-93F5-A16550E5E87D}"/>
          </ac:picMkLst>
        </pc:picChg>
      </pc:sldChg>
      <pc:sldChg chg="addSp delSp modSp new del mod">
        <pc:chgData name="Matthew Weber" userId="cb8fa425-774b-40a7-b0f2-d5b57e79fa6f" providerId="ADAL" clId="{416331A4-5993-4ABC-9964-79E951A960A4}" dt="2024-07-05T17:19:35.679" v="1208" actId="2696"/>
        <pc:sldMkLst>
          <pc:docMk/>
          <pc:sldMk cId="1905982395" sldId="265"/>
        </pc:sldMkLst>
        <pc:spChg chg="del">
          <ac:chgData name="Matthew Weber" userId="cb8fa425-774b-40a7-b0f2-d5b57e79fa6f" providerId="ADAL" clId="{416331A4-5993-4ABC-9964-79E951A960A4}" dt="2024-07-02T13:20:21.059" v="277" actId="478"/>
          <ac:spMkLst>
            <pc:docMk/>
            <pc:sldMk cId="1905982395" sldId="265"/>
            <ac:spMk id="2" creationId="{4E512163-F871-77F3-BF05-E52C676D4AAD}"/>
          </ac:spMkLst>
        </pc:spChg>
        <pc:spChg chg="del">
          <ac:chgData name="Matthew Weber" userId="cb8fa425-774b-40a7-b0f2-d5b57e79fa6f" providerId="ADAL" clId="{416331A4-5993-4ABC-9964-79E951A960A4}" dt="2024-07-02T13:20:22.093" v="278" actId="478"/>
          <ac:spMkLst>
            <pc:docMk/>
            <pc:sldMk cId="1905982395" sldId="265"/>
            <ac:spMk id="3" creationId="{6964B493-3A65-89F1-1E9C-CF1FE91B8C41}"/>
          </ac:spMkLst>
        </pc:spChg>
        <pc:spChg chg="add mod">
          <ac:chgData name="Matthew Weber" userId="cb8fa425-774b-40a7-b0f2-d5b57e79fa6f" providerId="ADAL" clId="{416331A4-5993-4ABC-9964-79E951A960A4}" dt="2024-07-05T17:10:23.704" v="1037" actId="14100"/>
          <ac:spMkLst>
            <pc:docMk/>
            <pc:sldMk cId="1905982395" sldId="265"/>
            <ac:spMk id="4" creationId="{106FA897-14B7-0696-B57E-54FE6FD0FE6C}"/>
          </ac:spMkLst>
        </pc:spChg>
        <pc:spChg chg="add mod">
          <ac:chgData name="Matthew Weber" userId="cb8fa425-774b-40a7-b0f2-d5b57e79fa6f" providerId="ADAL" clId="{416331A4-5993-4ABC-9964-79E951A960A4}" dt="2024-07-05T17:11:02.043" v="1040" actId="20577"/>
          <ac:spMkLst>
            <pc:docMk/>
            <pc:sldMk cId="1905982395" sldId="265"/>
            <ac:spMk id="5" creationId="{AE1135AD-1466-6B57-32A6-2675874FFC97}"/>
          </ac:spMkLst>
        </pc:spChg>
      </pc:sldChg>
      <pc:sldChg chg="addSp delSp modSp new del mod">
        <pc:chgData name="Matthew Weber" userId="cb8fa425-774b-40a7-b0f2-d5b57e79fa6f" providerId="ADAL" clId="{416331A4-5993-4ABC-9964-79E951A960A4}" dt="2024-07-05T17:20:28.069" v="1221" actId="2696"/>
        <pc:sldMkLst>
          <pc:docMk/>
          <pc:sldMk cId="582507142" sldId="266"/>
        </pc:sldMkLst>
        <pc:spChg chg="del">
          <ac:chgData name="Matthew Weber" userId="cb8fa425-774b-40a7-b0f2-d5b57e79fa6f" providerId="ADAL" clId="{416331A4-5993-4ABC-9964-79E951A960A4}" dt="2024-07-02T13:22:52.406" v="295" actId="478"/>
          <ac:spMkLst>
            <pc:docMk/>
            <pc:sldMk cId="582507142" sldId="266"/>
            <ac:spMk id="2" creationId="{0FBC3D0D-B0C9-E25A-520F-69A0601B1497}"/>
          </ac:spMkLst>
        </pc:spChg>
        <pc:spChg chg="del">
          <ac:chgData name="Matthew Weber" userId="cb8fa425-774b-40a7-b0f2-d5b57e79fa6f" providerId="ADAL" clId="{416331A4-5993-4ABC-9964-79E951A960A4}" dt="2024-07-02T13:22:54.166" v="296" actId="478"/>
          <ac:spMkLst>
            <pc:docMk/>
            <pc:sldMk cId="582507142" sldId="266"/>
            <ac:spMk id="3" creationId="{F280E55F-A7EF-8A03-1914-892FF0FD2CC5}"/>
          </ac:spMkLst>
        </pc:spChg>
        <pc:spChg chg="add mod">
          <ac:chgData name="Matthew Weber" userId="cb8fa425-774b-40a7-b0f2-d5b57e79fa6f" providerId="ADAL" clId="{416331A4-5993-4ABC-9964-79E951A960A4}" dt="2024-07-05T17:15:27.332" v="1165" actId="14100"/>
          <ac:spMkLst>
            <pc:docMk/>
            <pc:sldMk cId="582507142" sldId="266"/>
            <ac:spMk id="4" creationId="{5FD03C18-095E-B1EA-6CA6-7E8302E6FBA5}"/>
          </ac:spMkLst>
        </pc:spChg>
        <pc:spChg chg="add mod">
          <ac:chgData name="Matthew Weber" userId="cb8fa425-774b-40a7-b0f2-d5b57e79fa6f" providerId="ADAL" clId="{416331A4-5993-4ABC-9964-79E951A960A4}" dt="2024-07-05T17:12:40.893" v="1077" actId="20577"/>
          <ac:spMkLst>
            <pc:docMk/>
            <pc:sldMk cId="582507142" sldId="266"/>
            <ac:spMk id="5" creationId="{3E374B41-9A91-C4A2-85A9-241EF7F2BF1B}"/>
          </ac:spMkLst>
        </pc:spChg>
        <pc:spChg chg="add mod">
          <ac:chgData name="Matthew Weber" userId="cb8fa425-774b-40a7-b0f2-d5b57e79fa6f" providerId="ADAL" clId="{416331A4-5993-4ABC-9964-79E951A960A4}" dt="2024-07-02T13:24:40.163" v="310"/>
          <ac:spMkLst>
            <pc:docMk/>
            <pc:sldMk cId="582507142" sldId="266"/>
            <ac:spMk id="8" creationId="{ABA6A881-85BB-9C61-AE72-0AA82773444D}"/>
          </ac:spMkLst>
        </pc:spChg>
        <pc:spChg chg="add mod">
          <ac:chgData name="Matthew Weber" userId="cb8fa425-774b-40a7-b0f2-d5b57e79fa6f" providerId="ADAL" clId="{416331A4-5993-4ABC-9964-79E951A960A4}" dt="2024-07-02T13:24:40.163" v="310"/>
          <ac:spMkLst>
            <pc:docMk/>
            <pc:sldMk cId="582507142" sldId="266"/>
            <ac:spMk id="9" creationId="{8B4F5173-1581-7E89-C855-1E4CDDC48DE8}"/>
          </ac:spMkLst>
        </pc:spChg>
        <pc:spChg chg="add mod">
          <ac:chgData name="Matthew Weber" userId="cb8fa425-774b-40a7-b0f2-d5b57e79fa6f" providerId="ADAL" clId="{416331A4-5993-4ABC-9964-79E951A960A4}" dt="2024-07-02T13:25:11.601" v="317" actId="14100"/>
          <ac:spMkLst>
            <pc:docMk/>
            <pc:sldMk cId="582507142" sldId="266"/>
            <ac:spMk id="10" creationId="{253B0986-C7FC-4FFB-7679-6D2AE8E1711E}"/>
          </ac:spMkLst>
        </pc:spChg>
        <pc:grpChg chg="add mod">
          <ac:chgData name="Matthew Weber" userId="cb8fa425-774b-40a7-b0f2-d5b57e79fa6f" providerId="ADAL" clId="{416331A4-5993-4ABC-9964-79E951A960A4}" dt="2024-07-02T13:25:00.179" v="313" actId="1076"/>
          <ac:grpSpMkLst>
            <pc:docMk/>
            <pc:sldMk cId="582507142" sldId="266"/>
            <ac:grpSpMk id="6" creationId="{904D9E93-6ED9-3FBF-371E-96621EFD434D}"/>
          </ac:grpSpMkLst>
        </pc:grpChg>
        <pc:picChg chg="add mod">
          <ac:chgData name="Matthew Weber" userId="cb8fa425-774b-40a7-b0f2-d5b57e79fa6f" providerId="ADAL" clId="{416331A4-5993-4ABC-9964-79E951A960A4}" dt="2024-07-02T13:24:40.163" v="310"/>
          <ac:picMkLst>
            <pc:docMk/>
            <pc:sldMk cId="582507142" sldId="266"/>
            <ac:picMk id="7" creationId="{685F067C-8358-E7B3-2655-8E388F80AD1B}"/>
          </ac:picMkLst>
        </pc:picChg>
      </pc:sldChg>
      <pc:sldChg chg="addSp delSp modSp new del mod">
        <pc:chgData name="Matthew Weber" userId="cb8fa425-774b-40a7-b0f2-d5b57e79fa6f" providerId="ADAL" clId="{416331A4-5993-4ABC-9964-79E951A960A4}" dt="2024-07-05T17:22:45" v="1225" actId="2696"/>
        <pc:sldMkLst>
          <pc:docMk/>
          <pc:sldMk cId="1829635972" sldId="267"/>
        </pc:sldMkLst>
        <pc:spChg chg="del">
          <ac:chgData name="Matthew Weber" userId="cb8fa425-774b-40a7-b0f2-d5b57e79fa6f" providerId="ADAL" clId="{416331A4-5993-4ABC-9964-79E951A960A4}" dt="2024-07-02T13:25:25.330" v="320" actId="478"/>
          <ac:spMkLst>
            <pc:docMk/>
            <pc:sldMk cId="1829635972" sldId="267"/>
            <ac:spMk id="2" creationId="{6BE2E58D-151F-0E78-906F-3FC175798E4F}"/>
          </ac:spMkLst>
        </pc:spChg>
        <pc:spChg chg="del">
          <ac:chgData name="Matthew Weber" userId="cb8fa425-774b-40a7-b0f2-d5b57e79fa6f" providerId="ADAL" clId="{416331A4-5993-4ABC-9964-79E951A960A4}" dt="2024-07-02T13:25:24.410" v="319" actId="478"/>
          <ac:spMkLst>
            <pc:docMk/>
            <pc:sldMk cId="1829635972" sldId="267"/>
            <ac:spMk id="3" creationId="{DA6E1688-0277-C702-861D-27250CECA058}"/>
          </ac:spMkLst>
        </pc:spChg>
        <pc:spChg chg="add mod">
          <ac:chgData name="Matthew Weber" userId="cb8fa425-774b-40a7-b0f2-d5b57e79fa6f" providerId="ADAL" clId="{416331A4-5993-4ABC-9964-79E951A960A4}" dt="2024-07-05T17:16:07.726" v="1186" actId="1076"/>
          <ac:spMkLst>
            <pc:docMk/>
            <pc:sldMk cId="1829635972" sldId="267"/>
            <ac:spMk id="4" creationId="{4BD809D0-3CF7-B740-F43A-7FF4D08ECED6}"/>
          </ac:spMkLst>
        </pc:spChg>
        <pc:spChg chg="add mod">
          <ac:chgData name="Matthew Weber" userId="cb8fa425-774b-40a7-b0f2-d5b57e79fa6f" providerId="ADAL" clId="{416331A4-5993-4ABC-9964-79E951A960A4}" dt="2024-07-05T17:22:39.455" v="1224" actId="20577"/>
          <ac:spMkLst>
            <pc:docMk/>
            <pc:sldMk cId="1829635972" sldId="267"/>
            <ac:spMk id="5" creationId="{CA89866C-3BF7-6603-E578-79FB619E9BD0}"/>
          </ac:spMkLst>
        </pc:spChg>
      </pc:sldChg>
      <pc:sldChg chg="addSp delSp modSp new mod setBg">
        <pc:chgData name="Matthew Weber" userId="cb8fa425-774b-40a7-b0f2-d5b57e79fa6f" providerId="ADAL" clId="{416331A4-5993-4ABC-9964-79E951A960A4}" dt="2024-07-05T17:48:23.518" v="2178" actId="20577"/>
        <pc:sldMkLst>
          <pc:docMk/>
          <pc:sldMk cId="379908706" sldId="268"/>
        </pc:sldMkLst>
        <pc:spChg chg="del">
          <ac:chgData name="Matthew Weber" userId="cb8fa425-774b-40a7-b0f2-d5b57e79fa6f" providerId="ADAL" clId="{416331A4-5993-4ABC-9964-79E951A960A4}" dt="2024-07-02T13:27:53.631" v="334" actId="478"/>
          <ac:spMkLst>
            <pc:docMk/>
            <pc:sldMk cId="379908706" sldId="268"/>
            <ac:spMk id="2" creationId="{FB14BF8B-5130-AC03-99A9-79BA671A5A0D}"/>
          </ac:spMkLst>
        </pc:spChg>
        <pc:spChg chg="del">
          <ac:chgData name="Matthew Weber" userId="cb8fa425-774b-40a7-b0f2-d5b57e79fa6f" providerId="ADAL" clId="{416331A4-5993-4ABC-9964-79E951A960A4}" dt="2024-07-02T13:27:52.636" v="333" actId="478"/>
          <ac:spMkLst>
            <pc:docMk/>
            <pc:sldMk cId="379908706" sldId="268"/>
            <ac:spMk id="3" creationId="{2D6D17E8-DA94-5258-0763-305A2EA32718}"/>
          </ac:spMkLst>
        </pc:spChg>
        <pc:spChg chg="add mod">
          <ac:chgData name="Matthew Weber" userId="cb8fa425-774b-40a7-b0f2-d5b57e79fa6f" providerId="ADAL" clId="{416331A4-5993-4ABC-9964-79E951A960A4}" dt="2024-07-05T17:13:51.722" v="1115" actId="14100"/>
          <ac:spMkLst>
            <pc:docMk/>
            <pc:sldMk cId="379908706" sldId="268"/>
            <ac:spMk id="4" creationId="{076D41CE-76A3-070D-B989-515DB646B705}"/>
          </ac:spMkLst>
        </pc:spChg>
        <pc:spChg chg="add mod">
          <ac:chgData name="Matthew Weber" userId="cb8fa425-774b-40a7-b0f2-d5b57e79fa6f" providerId="ADAL" clId="{416331A4-5993-4ABC-9964-79E951A960A4}" dt="2024-07-05T17:47:36.329" v="2161" actId="20577"/>
          <ac:spMkLst>
            <pc:docMk/>
            <pc:sldMk cId="379908706" sldId="268"/>
            <ac:spMk id="5" creationId="{3D0DD78E-535D-B2F4-A757-B2D9C78E1DD1}"/>
          </ac:spMkLst>
        </pc:spChg>
        <pc:spChg chg="add mod">
          <ac:chgData name="Matthew Weber" userId="cb8fa425-774b-40a7-b0f2-d5b57e79fa6f" providerId="ADAL" clId="{416331A4-5993-4ABC-9964-79E951A960A4}" dt="2024-07-02T13:29:27.502" v="342"/>
          <ac:spMkLst>
            <pc:docMk/>
            <pc:sldMk cId="379908706" sldId="268"/>
            <ac:spMk id="8" creationId="{3635A859-674C-B4B6-A624-BF1051FDE1D6}"/>
          </ac:spMkLst>
        </pc:spChg>
        <pc:spChg chg="add mod">
          <ac:chgData name="Matthew Weber" userId="cb8fa425-774b-40a7-b0f2-d5b57e79fa6f" providerId="ADAL" clId="{416331A4-5993-4ABC-9964-79E951A960A4}" dt="2024-07-02T13:29:27.502" v="342"/>
          <ac:spMkLst>
            <pc:docMk/>
            <pc:sldMk cId="379908706" sldId="268"/>
            <ac:spMk id="9" creationId="{46EB0E87-3E04-9C2C-545F-ED63345061CC}"/>
          </ac:spMkLst>
        </pc:spChg>
        <pc:spChg chg="add mod">
          <ac:chgData name="Matthew Weber" userId="cb8fa425-774b-40a7-b0f2-d5b57e79fa6f" providerId="ADAL" clId="{416331A4-5993-4ABC-9964-79E951A960A4}" dt="2024-07-05T17:48:20.063" v="2176" actId="20577"/>
          <ac:spMkLst>
            <pc:docMk/>
            <pc:sldMk cId="379908706" sldId="268"/>
            <ac:spMk id="10" creationId="{DDF40054-374F-F452-5280-2779E26AE702}"/>
          </ac:spMkLst>
        </pc:spChg>
        <pc:spChg chg="add mod">
          <ac:chgData name="Matthew Weber" userId="cb8fa425-774b-40a7-b0f2-d5b57e79fa6f" providerId="ADAL" clId="{416331A4-5993-4ABC-9964-79E951A960A4}" dt="2024-07-02T13:29:45.724" v="345"/>
          <ac:spMkLst>
            <pc:docMk/>
            <pc:sldMk cId="379908706" sldId="268"/>
            <ac:spMk id="13" creationId="{B75B9181-5B92-644E-8C86-6EB9D31D62CA}"/>
          </ac:spMkLst>
        </pc:spChg>
        <pc:spChg chg="add mod">
          <ac:chgData name="Matthew Weber" userId="cb8fa425-774b-40a7-b0f2-d5b57e79fa6f" providerId="ADAL" clId="{416331A4-5993-4ABC-9964-79E951A960A4}" dt="2024-07-05T17:48:23.518" v="2178" actId="20577"/>
          <ac:spMkLst>
            <pc:docMk/>
            <pc:sldMk cId="379908706" sldId="268"/>
            <ac:spMk id="14" creationId="{FA047969-4588-D1ED-EDB3-D8BFB55554F3}"/>
          </ac:spMkLst>
        </pc:spChg>
        <pc:spChg chg="add">
          <ac:chgData name="Matthew Weber" userId="cb8fa425-774b-40a7-b0f2-d5b57e79fa6f" providerId="ADAL" clId="{416331A4-5993-4ABC-9964-79E951A960A4}" dt="2024-07-02T13:29:58.403" v="348" actId="26606"/>
          <ac:spMkLst>
            <pc:docMk/>
            <pc:sldMk cId="379908706" sldId="268"/>
            <ac:spMk id="19" creationId="{F35DB090-93B5-4581-8D71-BB3839684BFF}"/>
          </ac:spMkLst>
        </pc:spChg>
        <pc:spChg chg="add">
          <ac:chgData name="Matthew Weber" userId="cb8fa425-774b-40a7-b0f2-d5b57e79fa6f" providerId="ADAL" clId="{416331A4-5993-4ABC-9964-79E951A960A4}" dt="2024-07-02T13:29:58.403" v="348" actId="26606"/>
          <ac:spMkLst>
            <pc:docMk/>
            <pc:sldMk cId="379908706" sldId="268"/>
            <ac:spMk id="21" creationId="{A0DE92DF-4769-4DE9-93FD-EE31271850CA}"/>
          </ac:spMkLst>
        </pc:spChg>
        <pc:grpChg chg="add mod">
          <ac:chgData name="Matthew Weber" userId="cb8fa425-774b-40a7-b0f2-d5b57e79fa6f" providerId="ADAL" clId="{416331A4-5993-4ABC-9964-79E951A960A4}" dt="2024-07-02T13:30:57.732" v="371" actId="1076"/>
          <ac:grpSpMkLst>
            <pc:docMk/>
            <pc:sldMk cId="379908706" sldId="268"/>
            <ac:grpSpMk id="6" creationId="{CEBD8203-D0B7-6633-20F1-0BBA42268121}"/>
          </ac:grpSpMkLst>
        </pc:grpChg>
        <pc:grpChg chg="add mod">
          <ac:chgData name="Matthew Weber" userId="cb8fa425-774b-40a7-b0f2-d5b57e79fa6f" providerId="ADAL" clId="{416331A4-5993-4ABC-9964-79E951A960A4}" dt="2024-07-02T13:30:16.825" v="352" actId="14100"/>
          <ac:grpSpMkLst>
            <pc:docMk/>
            <pc:sldMk cId="379908706" sldId="268"/>
            <ac:grpSpMk id="11" creationId="{C3FA085B-4830-311E-45D5-1CFC014F7493}"/>
          </ac:grpSpMkLst>
        </pc:grpChg>
        <pc:picChg chg="add mod">
          <ac:chgData name="Matthew Weber" userId="cb8fa425-774b-40a7-b0f2-d5b57e79fa6f" providerId="ADAL" clId="{416331A4-5993-4ABC-9964-79E951A960A4}" dt="2024-07-02T13:29:27.502" v="342"/>
          <ac:picMkLst>
            <pc:docMk/>
            <pc:sldMk cId="379908706" sldId="268"/>
            <ac:picMk id="7" creationId="{B3C7C0B0-86E3-D4CC-E965-61900223C1BC}"/>
          </ac:picMkLst>
        </pc:picChg>
        <pc:picChg chg="add mod">
          <ac:chgData name="Matthew Weber" userId="cb8fa425-774b-40a7-b0f2-d5b57e79fa6f" providerId="ADAL" clId="{416331A4-5993-4ABC-9964-79E951A960A4}" dt="2024-07-02T13:29:45.724" v="345"/>
          <ac:picMkLst>
            <pc:docMk/>
            <pc:sldMk cId="379908706" sldId="268"/>
            <ac:picMk id="12" creationId="{AA916F0F-D1E4-21DF-7953-431B62046989}"/>
          </ac:picMkLst>
        </pc:picChg>
      </pc:sldChg>
      <pc:sldChg chg="addSp delSp modSp new mod setBg">
        <pc:chgData name="Matthew Weber" userId="cb8fa425-774b-40a7-b0f2-d5b57e79fa6f" providerId="ADAL" clId="{416331A4-5993-4ABC-9964-79E951A960A4}" dt="2024-07-05T17:48:40.368" v="2186" actId="14100"/>
        <pc:sldMkLst>
          <pc:docMk/>
          <pc:sldMk cId="665995654" sldId="269"/>
        </pc:sldMkLst>
        <pc:spChg chg="del">
          <ac:chgData name="Matthew Weber" userId="cb8fa425-774b-40a7-b0f2-d5b57e79fa6f" providerId="ADAL" clId="{416331A4-5993-4ABC-9964-79E951A960A4}" dt="2024-07-02T13:32:44.947" v="374" actId="478"/>
          <ac:spMkLst>
            <pc:docMk/>
            <pc:sldMk cId="665995654" sldId="269"/>
            <ac:spMk id="2" creationId="{BE22ACA3-E34A-551D-4227-9F442D48B6C9}"/>
          </ac:spMkLst>
        </pc:spChg>
        <pc:spChg chg="del">
          <ac:chgData name="Matthew Weber" userId="cb8fa425-774b-40a7-b0f2-d5b57e79fa6f" providerId="ADAL" clId="{416331A4-5993-4ABC-9964-79E951A960A4}" dt="2024-07-02T13:32:43.742" v="373" actId="478"/>
          <ac:spMkLst>
            <pc:docMk/>
            <pc:sldMk cId="665995654" sldId="269"/>
            <ac:spMk id="3" creationId="{A8267F65-6AF1-E774-CD0E-0C27C93B1AEE}"/>
          </ac:spMkLst>
        </pc:spChg>
        <pc:spChg chg="add mod">
          <ac:chgData name="Matthew Weber" userId="cb8fa425-774b-40a7-b0f2-d5b57e79fa6f" providerId="ADAL" clId="{416331A4-5993-4ABC-9964-79E951A960A4}" dt="2024-07-05T17:14:35.779" v="1138" actId="14100"/>
          <ac:spMkLst>
            <pc:docMk/>
            <pc:sldMk cId="665995654" sldId="269"/>
            <ac:spMk id="4" creationId="{9E5F1471-65BB-8F20-076C-32DEF2B68C92}"/>
          </ac:spMkLst>
        </pc:spChg>
        <pc:spChg chg="add mod">
          <ac:chgData name="Matthew Weber" userId="cb8fa425-774b-40a7-b0f2-d5b57e79fa6f" providerId="ADAL" clId="{416331A4-5993-4ABC-9964-79E951A960A4}" dt="2024-07-05T17:48:30.889" v="2180" actId="20577"/>
          <ac:spMkLst>
            <pc:docMk/>
            <pc:sldMk cId="665995654" sldId="269"/>
            <ac:spMk id="5" creationId="{9F2E546D-2D7F-EF7F-0E83-FF8F5B224DFF}"/>
          </ac:spMkLst>
        </pc:spChg>
        <pc:spChg chg="add mod">
          <ac:chgData name="Matthew Weber" userId="cb8fa425-774b-40a7-b0f2-d5b57e79fa6f" providerId="ADAL" clId="{416331A4-5993-4ABC-9964-79E951A960A4}" dt="2024-07-05T17:48:40.368" v="2186" actId="14100"/>
          <ac:spMkLst>
            <pc:docMk/>
            <pc:sldMk cId="665995654" sldId="269"/>
            <ac:spMk id="8" creationId="{6E086CDC-CB4F-A38C-A18E-1D30BBB0C9FD}"/>
          </ac:spMkLst>
        </pc:spChg>
        <pc:spChg chg="add">
          <ac:chgData name="Matthew Weber" userId="cb8fa425-774b-40a7-b0f2-d5b57e79fa6f" providerId="ADAL" clId="{416331A4-5993-4ABC-9964-79E951A960A4}" dt="2024-07-02T13:33:22.899" v="382" actId="26606"/>
          <ac:spMkLst>
            <pc:docMk/>
            <pc:sldMk cId="665995654" sldId="269"/>
            <ac:spMk id="13" creationId="{0E3596DD-156A-473E-9BB3-C6A29F7574E9}"/>
          </ac:spMkLst>
        </pc:spChg>
        <pc:spChg chg="add">
          <ac:chgData name="Matthew Weber" userId="cb8fa425-774b-40a7-b0f2-d5b57e79fa6f" providerId="ADAL" clId="{416331A4-5993-4ABC-9964-79E951A960A4}" dt="2024-07-02T13:33:22.899" v="382" actId="26606"/>
          <ac:spMkLst>
            <pc:docMk/>
            <pc:sldMk cId="665995654" sldId="269"/>
            <ac:spMk id="15" creationId="{2C46C4D6-C474-4E92-B52E-944C1118F7B6}"/>
          </ac:spMkLst>
        </pc:spChg>
        <pc:grpChg chg="add mod">
          <ac:chgData name="Matthew Weber" userId="cb8fa425-774b-40a7-b0f2-d5b57e79fa6f" providerId="ADAL" clId="{416331A4-5993-4ABC-9964-79E951A960A4}" dt="2024-07-02T13:33:22.899" v="382" actId="26606"/>
          <ac:grpSpMkLst>
            <pc:docMk/>
            <pc:sldMk cId="665995654" sldId="269"/>
            <ac:grpSpMk id="6" creationId="{A7FEF86A-9A05-3E2E-098C-69CDE5581E09}"/>
          </ac:grpSpMkLst>
        </pc:grpChg>
        <pc:picChg chg="add mod">
          <ac:chgData name="Matthew Weber" userId="cb8fa425-774b-40a7-b0f2-d5b57e79fa6f" providerId="ADAL" clId="{416331A4-5993-4ABC-9964-79E951A960A4}" dt="2024-07-02T13:33:20.875" v="381"/>
          <ac:picMkLst>
            <pc:docMk/>
            <pc:sldMk cId="665995654" sldId="269"/>
            <ac:picMk id="7" creationId="{064BA555-C76F-F87C-4D2A-D24460FA8C6E}"/>
          </ac:picMkLst>
        </pc:picChg>
      </pc:sldChg>
      <pc:sldChg chg="add del">
        <pc:chgData name="Matthew Weber" userId="cb8fa425-774b-40a7-b0f2-d5b57e79fa6f" providerId="ADAL" clId="{416331A4-5993-4ABC-9964-79E951A960A4}" dt="2024-07-05T17:14:15.866" v="1120" actId="2696"/>
        <pc:sldMkLst>
          <pc:docMk/>
          <pc:sldMk cId="1678771448" sldId="270"/>
        </pc:sldMkLst>
      </pc:sldChg>
      <pc:sldChg chg="addSp delSp modSp new mod">
        <pc:chgData name="Matthew Weber" userId="cb8fa425-774b-40a7-b0f2-d5b57e79fa6f" providerId="ADAL" clId="{416331A4-5993-4ABC-9964-79E951A960A4}" dt="2024-07-05T16:47:11.294" v="530" actId="27636"/>
        <pc:sldMkLst>
          <pc:docMk/>
          <pc:sldMk cId="2599780578" sldId="271"/>
        </pc:sldMkLst>
        <pc:spChg chg="mod">
          <ac:chgData name="Matthew Weber" userId="cb8fa425-774b-40a7-b0f2-d5b57e79fa6f" providerId="ADAL" clId="{416331A4-5993-4ABC-9964-79E951A960A4}" dt="2024-07-05T16:46:20.692" v="521" actId="14100"/>
          <ac:spMkLst>
            <pc:docMk/>
            <pc:sldMk cId="2599780578" sldId="271"/>
            <ac:spMk id="2" creationId="{E96338DF-9608-300E-1E3D-66E372EBA0B3}"/>
          </ac:spMkLst>
        </pc:spChg>
        <pc:spChg chg="del">
          <ac:chgData name="Matthew Weber" userId="cb8fa425-774b-40a7-b0f2-d5b57e79fa6f" providerId="ADAL" clId="{416331A4-5993-4ABC-9964-79E951A960A4}" dt="2024-07-05T16:46:22.056" v="522" actId="478"/>
          <ac:spMkLst>
            <pc:docMk/>
            <pc:sldMk cId="2599780578" sldId="271"/>
            <ac:spMk id="3" creationId="{4C7DBC68-640B-794D-FE7B-4702AE10A535}"/>
          </ac:spMkLst>
        </pc:spChg>
        <pc:spChg chg="add mod">
          <ac:chgData name="Matthew Weber" userId="cb8fa425-774b-40a7-b0f2-d5b57e79fa6f" providerId="ADAL" clId="{416331A4-5993-4ABC-9964-79E951A960A4}" dt="2024-07-05T16:47:11.294" v="530" actId="27636"/>
          <ac:spMkLst>
            <pc:docMk/>
            <pc:sldMk cId="2599780578" sldId="271"/>
            <ac:spMk id="4" creationId="{283FA86B-B780-6B62-ABC7-1E39A3461217}"/>
          </ac:spMkLst>
        </pc:spChg>
      </pc:sldChg>
      <pc:sldChg chg="addSp delSp modSp new del mod">
        <pc:chgData name="Matthew Weber" userId="cb8fa425-774b-40a7-b0f2-d5b57e79fa6f" providerId="ADAL" clId="{416331A4-5993-4ABC-9964-79E951A960A4}" dt="2024-07-05T17:03:34.898" v="831" actId="2696"/>
        <pc:sldMkLst>
          <pc:docMk/>
          <pc:sldMk cId="3153784992" sldId="272"/>
        </pc:sldMkLst>
        <pc:spChg chg="mod">
          <ac:chgData name="Matthew Weber" userId="cb8fa425-774b-40a7-b0f2-d5b57e79fa6f" providerId="ADAL" clId="{416331A4-5993-4ABC-9964-79E951A960A4}" dt="2024-07-05T17:03:02.075" v="828"/>
          <ac:spMkLst>
            <pc:docMk/>
            <pc:sldMk cId="3153784992" sldId="272"/>
            <ac:spMk id="6" creationId="{82C07FA3-F405-67A3-85C8-381BA5309340}"/>
          </ac:spMkLst>
        </pc:spChg>
        <pc:spChg chg="mod">
          <ac:chgData name="Matthew Weber" userId="cb8fa425-774b-40a7-b0f2-d5b57e79fa6f" providerId="ADAL" clId="{416331A4-5993-4ABC-9964-79E951A960A4}" dt="2024-07-05T17:03:02.075" v="828"/>
          <ac:spMkLst>
            <pc:docMk/>
            <pc:sldMk cId="3153784992" sldId="272"/>
            <ac:spMk id="7" creationId="{BD487FA0-0612-4540-5346-BD19A0B4E452}"/>
          </ac:spMkLst>
        </pc:spChg>
        <pc:spChg chg="mod">
          <ac:chgData name="Matthew Weber" userId="cb8fa425-774b-40a7-b0f2-d5b57e79fa6f" providerId="ADAL" clId="{416331A4-5993-4ABC-9964-79E951A960A4}" dt="2024-07-05T17:03:02.075" v="828"/>
          <ac:spMkLst>
            <pc:docMk/>
            <pc:sldMk cId="3153784992" sldId="272"/>
            <ac:spMk id="8" creationId="{8E667236-3346-2A6B-BF13-728E91B31180}"/>
          </ac:spMkLst>
        </pc:spChg>
        <pc:grpChg chg="add del mod">
          <ac:chgData name="Matthew Weber" userId="cb8fa425-774b-40a7-b0f2-d5b57e79fa6f" providerId="ADAL" clId="{416331A4-5993-4ABC-9964-79E951A960A4}" dt="2024-07-05T17:03:31.593" v="830" actId="478"/>
          <ac:grpSpMkLst>
            <pc:docMk/>
            <pc:sldMk cId="3153784992" sldId="272"/>
            <ac:grpSpMk id="4" creationId="{8C65F104-092E-54CD-2DBA-207F7174D1D7}"/>
          </ac:grpSpMkLst>
        </pc:grpChg>
        <pc:picChg chg="mod">
          <ac:chgData name="Matthew Weber" userId="cb8fa425-774b-40a7-b0f2-d5b57e79fa6f" providerId="ADAL" clId="{416331A4-5993-4ABC-9964-79E951A960A4}" dt="2024-07-05T17:03:02.075" v="828"/>
          <ac:picMkLst>
            <pc:docMk/>
            <pc:sldMk cId="3153784992" sldId="272"/>
            <ac:picMk id="5" creationId="{613C2432-BCFB-F0C4-4687-5BF495C2B73B}"/>
          </ac:picMkLst>
        </pc:picChg>
      </pc:sldChg>
      <pc:sldChg chg="addSp modSp add mod">
        <pc:chgData name="Matthew Weber" userId="cb8fa425-774b-40a7-b0f2-d5b57e79fa6f" providerId="ADAL" clId="{416331A4-5993-4ABC-9964-79E951A960A4}" dt="2024-07-05T17:42:37.327" v="1980" actId="20577"/>
        <pc:sldMkLst>
          <pc:docMk/>
          <pc:sldMk cId="97877984" sldId="273"/>
        </pc:sldMkLst>
        <pc:spChg chg="mod">
          <ac:chgData name="Matthew Weber" userId="cb8fa425-774b-40a7-b0f2-d5b57e79fa6f" providerId="ADAL" clId="{416331A4-5993-4ABC-9964-79E951A960A4}" dt="2024-07-05T17:42:37.327" v="1980" actId="20577"/>
          <ac:spMkLst>
            <pc:docMk/>
            <pc:sldMk cId="97877984" sldId="273"/>
            <ac:spMk id="5" creationId="{A396B25C-6CA6-8604-7851-0C719FDF0968}"/>
          </ac:spMkLst>
        </pc:spChg>
        <pc:spChg chg="mod">
          <ac:chgData name="Matthew Weber" userId="cb8fa425-774b-40a7-b0f2-d5b57e79fa6f" providerId="ADAL" clId="{416331A4-5993-4ABC-9964-79E951A960A4}" dt="2024-07-05T17:12:07.181" v="1071" actId="14100"/>
          <ac:spMkLst>
            <pc:docMk/>
            <pc:sldMk cId="97877984" sldId="273"/>
            <ac:spMk id="6" creationId="{576C197F-29C6-F58E-842D-8A10FD58AA26}"/>
          </ac:spMkLst>
        </pc:spChg>
        <pc:spChg chg="mod">
          <ac:chgData name="Matthew Weber" userId="cb8fa425-774b-40a7-b0f2-d5b57e79fa6f" providerId="ADAL" clId="{416331A4-5993-4ABC-9964-79E951A960A4}" dt="2024-07-05T17:03:37.503" v="832"/>
          <ac:spMkLst>
            <pc:docMk/>
            <pc:sldMk cId="97877984" sldId="273"/>
            <ac:spMk id="7" creationId="{7CEC398A-9B55-E1B4-EEDF-A313FD428C72}"/>
          </ac:spMkLst>
        </pc:spChg>
        <pc:spChg chg="mod">
          <ac:chgData name="Matthew Weber" userId="cb8fa425-774b-40a7-b0f2-d5b57e79fa6f" providerId="ADAL" clId="{416331A4-5993-4ABC-9964-79E951A960A4}" dt="2024-07-05T17:42:14.705" v="1966" actId="20577"/>
          <ac:spMkLst>
            <pc:docMk/>
            <pc:sldMk cId="97877984" sldId="273"/>
            <ac:spMk id="8" creationId="{54659FC9-515C-20A3-506C-52435F73E5F6}"/>
          </ac:spMkLst>
        </pc:spChg>
        <pc:grpChg chg="add mod">
          <ac:chgData name="Matthew Weber" userId="cb8fa425-774b-40a7-b0f2-d5b57e79fa6f" providerId="ADAL" clId="{416331A4-5993-4ABC-9964-79E951A960A4}" dt="2024-07-05T17:03:37.503" v="832"/>
          <ac:grpSpMkLst>
            <pc:docMk/>
            <pc:sldMk cId="97877984" sldId="273"/>
            <ac:grpSpMk id="2" creationId="{99C111FD-3D91-BD25-E28E-F87F51E0F0A2}"/>
          </ac:grpSpMkLst>
        </pc:grpChg>
        <pc:picChg chg="mod">
          <ac:chgData name="Matthew Weber" userId="cb8fa425-774b-40a7-b0f2-d5b57e79fa6f" providerId="ADAL" clId="{416331A4-5993-4ABC-9964-79E951A960A4}" dt="2024-07-05T17:03:37.503" v="832"/>
          <ac:picMkLst>
            <pc:docMk/>
            <pc:sldMk cId="97877984" sldId="273"/>
            <ac:picMk id="3" creationId="{35DB604E-E0AE-FF3D-7F1A-D4E4B369082B}"/>
          </ac:picMkLst>
        </pc:picChg>
      </pc:sldChg>
      <pc:sldChg chg="addSp delSp modSp add mod">
        <pc:chgData name="Matthew Weber" userId="cb8fa425-774b-40a7-b0f2-d5b57e79fa6f" providerId="ADAL" clId="{416331A4-5993-4ABC-9964-79E951A960A4}" dt="2024-07-05T17:44:23.861" v="2017" actId="1076"/>
        <pc:sldMkLst>
          <pc:docMk/>
          <pc:sldMk cId="89935044" sldId="274"/>
        </pc:sldMkLst>
        <pc:spChg chg="add mod">
          <ac:chgData name="Matthew Weber" userId="cb8fa425-774b-40a7-b0f2-d5b57e79fa6f" providerId="ADAL" clId="{416331A4-5993-4ABC-9964-79E951A960A4}" dt="2024-07-05T17:43:55.625" v="1995" actId="1582"/>
          <ac:spMkLst>
            <pc:docMk/>
            <pc:sldMk cId="89935044" sldId="274"/>
            <ac:spMk id="3" creationId="{0848F5D0-E5E6-5DF5-C4A5-BCB6008169B8}"/>
          </ac:spMkLst>
        </pc:spChg>
        <pc:spChg chg="mod">
          <ac:chgData name="Matthew Weber" userId="cb8fa425-774b-40a7-b0f2-d5b57e79fa6f" providerId="ADAL" clId="{416331A4-5993-4ABC-9964-79E951A960A4}" dt="2024-07-05T17:44:07.538" v="2006" actId="20577"/>
          <ac:spMkLst>
            <pc:docMk/>
            <pc:sldMk cId="89935044" sldId="274"/>
            <ac:spMk id="5" creationId="{7AF545DB-22B2-2F93-3A67-F3BE21C798E1}"/>
          </ac:spMkLst>
        </pc:spChg>
        <pc:spChg chg="add mod">
          <ac:chgData name="Matthew Weber" userId="cb8fa425-774b-40a7-b0f2-d5b57e79fa6f" providerId="ADAL" clId="{416331A4-5993-4ABC-9964-79E951A960A4}" dt="2024-07-05T17:44:23.861" v="2017" actId="1076"/>
          <ac:spMkLst>
            <pc:docMk/>
            <pc:sldMk cId="89935044" sldId="274"/>
            <ac:spMk id="9" creationId="{B516A34F-CF55-40BA-4615-9BEBA08AB2C8}"/>
          </ac:spMkLst>
        </pc:spChg>
        <pc:grpChg chg="del">
          <ac:chgData name="Matthew Weber" userId="cb8fa425-774b-40a7-b0f2-d5b57e79fa6f" providerId="ADAL" clId="{416331A4-5993-4ABC-9964-79E951A960A4}" dt="2024-07-05T17:19:13.226" v="1205" actId="478"/>
          <ac:grpSpMkLst>
            <pc:docMk/>
            <pc:sldMk cId="89935044" sldId="274"/>
            <ac:grpSpMk id="6" creationId="{47208367-E610-622F-83C6-2793003132C3}"/>
          </ac:grpSpMkLst>
        </pc:grpChg>
        <pc:picChg chg="add mod">
          <ac:chgData name="Matthew Weber" userId="cb8fa425-774b-40a7-b0f2-d5b57e79fa6f" providerId="ADAL" clId="{416331A4-5993-4ABC-9964-79E951A960A4}" dt="2024-07-05T17:43:28.687" v="1990" actId="1076"/>
          <ac:picMkLst>
            <pc:docMk/>
            <pc:sldMk cId="89935044" sldId="274"/>
            <ac:picMk id="2" creationId="{B57D86A3-812E-E039-6FE5-6AC1CD5457DD}"/>
          </ac:picMkLst>
        </pc:picChg>
      </pc:sldChg>
      <pc:sldChg chg="delSp add del mod">
        <pc:chgData name="Matthew Weber" userId="cb8fa425-774b-40a7-b0f2-d5b57e79fa6f" providerId="ADAL" clId="{416331A4-5993-4ABC-9964-79E951A960A4}" dt="2024-07-05T17:19:05.661" v="1203" actId="2696"/>
        <pc:sldMkLst>
          <pc:docMk/>
          <pc:sldMk cId="2492901011" sldId="274"/>
        </pc:sldMkLst>
        <pc:grpChg chg="del">
          <ac:chgData name="Matthew Weber" userId="cb8fa425-774b-40a7-b0f2-d5b57e79fa6f" providerId="ADAL" clId="{416331A4-5993-4ABC-9964-79E951A960A4}" dt="2024-07-05T17:18:47.555" v="1202" actId="478"/>
          <ac:grpSpMkLst>
            <pc:docMk/>
            <pc:sldMk cId="2492901011" sldId="274"/>
            <ac:grpSpMk id="6" creationId="{47208367-E610-622F-83C6-2793003132C3}"/>
          </ac:grpSpMkLst>
        </pc:grpChg>
      </pc:sldChg>
      <pc:sldChg chg="addSp modSp add mod">
        <pc:chgData name="Matthew Weber" userId="cb8fa425-774b-40a7-b0f2-d5b57e79fa6f" providerId="ADAL" clId="{416331A4-5993-4ABC-9964-79E951A960A4}" dt="2024-07-05T17:44:37.475" v="2023" actId="20577"/>
        <pc:sldMkLst>
          <pc:docMk/>
          <pc:sldMk cId="700994117" sldId="275"/>
        </pc:sldMkLst>
        <pc:spChg chg="mod">
          <ac:chgData name="Matthew Weber" userId="cb8fa425-774b-40a7-b0f2-d5b57e79fa6f" providerId="ADAL" clId="{416331A4-5993-4ABC-9964-79E951A960A4}" dt="2024-07-05T17:20:02.237" v="1216" actId="1076"/>
          <ac:spMkLst>
            <pc:docMk/>
            <pc:sldMk cId="700994117" sldId="275"/>
            <ac:spMk id="4" creationId="{65ECD87A-DCCD-81F9-88EB-D08778CDAE02}"/>
          </ac:spMkLst>
        </pc:spChg>
        <pc:spChg chg="mod">
          <ac:chgData name="Matthew Weber" userId="cb8fa425-774b-40a7-b0f2-d5b57e79fa6f" providerId="ADAL" clId="{416331A4-5993-4ABC-9964-79E951A960A4}" dt="2024-07-05T17:44:33.074" v="2021" actId="20577"/>
          <ac:spMkLst>
            <pc:docMk/>
            <pc:sldMk cId="700994117" sldId="275"/>
            <ac:spMk id="5" creationId="{7AF545DB-22B2-2F93-3A67-F3BE21C798E1}"/>
          </ac:spMkLst>
        </pc:spChg>
        <pc:spChg chg="mod">
          <ac:chgData name="Matthew Weber" userId="cb8fa425-774b-40a7-b0f2-d5b57e79fa6f" providerId="ADAL" clId="{416331A4-5993-4ABC-9964-79E951A960A4}" dt="2024-07-05T17:20:21.578" v="1220"/>
          <ac:spMkLst>
            <pc:docMk/>
            <pc:sldMk cId="700994117" sldId="275"/>
            <ac:spMk id="6" creationId="{F55F4DD8-6C03-EDFB-5782-9294CD2B2432}"/>
          </ac:spMkLst>
        </pc:spChg>
        <pc:spChg chg="mod">
          <ac:chgData name="Matthew Weber" userId="cb8fa425-774b-40a7-b0f2-d5b57e79fa6f" providerId="ADAL" clId="{416331A4-5993-4ABC-9964-79E951A960A4}" dt="2024-07-05T17:20:21.578" v="1220"/>
          <ac:spMkLst>
            <pc:docMk/>
            <pc:sldMk cId="700994117" sldId="275"/>
            <ac:spMk id="7" creationId="{0C71A56E-52B3-7343-3E9A-2C615E6111FD}"/>
          </ac:spMkLst>
        </pc:spChg>
        <pc:spChg chg="mod">
          <ac:chgData name="Matthew Weber" userId="cb8fa425-774b-40a7-b0f2-d5b57e79fa6f" providerId="ADAL" clId="{416331A4-5993-4ABC-9964-79E951A960A4}" dt="2024-07-05T17:44:37.475" v="2023" actId="20577"/>
          <ac:spMkLst>
            <pc:docMk/>
            <pc:sldMk cId="700994117" sldId="275"/>
            <ac:spMk id="8" creationId="{450DED88-A674-849F-2535-EE321E66AD21}"/>
          </ac:spMkLst>
        </pc:spChg>
        <pc:grpChg chg="add mod">
          <ac:chgData name="Matthew Weber" userId="cb8fa425-774b-40a7-b0f2-d5b57e79fa6f" providerId="ADAL" clId="{416331A4-5993-4ABC-9964-79E951A960A4}" dt="2024-07-05T17:20:21.578" v="1220"/>
          <ac:grpSpMkLst>
            <pc:docMk/>
            <pc:sldMk cId="700994117" sldId="275"/>
            <ac:grpSpMk id="2" creationId="{198D4108-AB94-0FBF-B289-C41F05253E5C}"/>
          </ac:grpSpMkLst>
        </pc:grpChg>
        <pc:picChg chg="mod">
          <ac:chgData name="Matthew Weber" userId="cb8fa425-774b-40a7-b0f2-d5b57e79fa6f" providerId="ADAL" clId="{416331A4-5993-4ABC-9964-79E951A960A4}" dt="2024-07-05T17:20:21.578" v="1220"/>
          <ac:picMkLst>
            <pc:docMk/>
            <pc:sldMk cId="700994117" sldId="275"/>
            <ac:picMk id="3" creationId="{5FEF8D02-11BA-19E6-CA46-F09DF087697D}"/>
          </ac:picMkLst>
        </pc:picChg>
      </pc:sldChg>
      <pc:sldChg chg="addSp delSp modSp add mod">
        <pc:chgData name="Matthew Weber" userId="cb8fa425-774b-40a7-b0f2-d5b57e79fa6f" providerId="ADAL" clId="{416331A4-5993-4ABC-9964-79E951A960A4}" dt="2024-07-05T17:58:33.626" v="2348" actId="20577"/>
        <pc:sldMkLst>
          <pc:docMk/>
          <pc:sldMk cId="1480053670" sldId="276"/>
        </pc:sldMkLst>
        <pc:spChg chg="mod">
          <ac:chgData name="Matthew Weber" userId="cb8fa425-774b-40a7-b0f2-d5b57e79fa6f" providerId="ADAL" clId="{416331A4-5993-4ABC-9964-79E951A960A4}" dt="2024-07-05T17:58:33.626" v="2348" actId="20577"/>
          <ac:spMkLst>
            <pc:docMk/>
            <pc:sldMk cId="1480053670" sldId="276"/>
            <ac:spMk id="5" creationId="{7AF545DB-22B2-2F93-3A67-F3BE21C798E1}"/>
          </ac:spMkLst>
        </pc:spChg>
        <pc:spChg chg="add del mod topLvl">
          <ac:chgData name="Matthew Weber" userId="cb8fa425-774b-40a7-b0f2-d5b57e79fa6f" providerId="ADAL" clId="{416331A4-5993-4ABC-9964-79E951A960A4}" dt="2024-07-05T17:23:44.829" v="1230" actId="478"/>
          <ac:spMkLst>
            <pc:docMk/>
            <pc:sldMk cId="1480053670" sldId="276"/>
            <ac:spMk id="11" creationId="{7D578FD5-7B71-B8EE-6D74-F937986CFEC7}"/>
          </ac:spMkLst>
        </pc:spChg>
        <pc:spChg chg="add mod">
          <ac:chgData name="Matthew Weber" userId="cb8fa425-774b-40a7-b0f2-d5b57e79fa6f" providerId="ADAL" clId="{416331A4-5993-4ABC-9964-79E951A960A4}" dt="2024-07-05T17:46:44.136" v="2122" actId="164"/>
          <ac:spMkLst>
            <pc:docMk/>
            <pc:sldMk cId="1480053670" sldId="276"/>
            <ac:spMk id="14" creationId="{8466459A-40FD-866B-24AC-2FFEDB129689}"/>
          </ac:spMkLst>
        </pc:spChg>
        <pc:spChg chg="add mod">
          <ac:chgData name="Matthew Weber" userId="cb8fa425-774b-40a7-b0f2-d5b57e79fa6f" providerId="ADAL" clId="{416331A4-5993-4ABC-9964-79E951A960A4}" dt="2024-07-05T17:46:44.136" v="2122" actId="164"/>
          <ac:spMkLst>
            <pc:docMk/>
            <pc:sldMk cId="1480053670" sldId="276"/>
            <ac:spMk id="16" creationId="{EA16C04C-D9E3-C2E6-EA44-7CA07A75D972}"/>
          </ac:spMkLst>
        </pc:spChg>
        <pc:spChg chg="add mod">
          <ac:chgData name="Matthew Weber" userId="cb8fa425-774b-40a7-b0f2-d5b57e79fa6f" providerId="ADAL" clId="{416331A4-5993-4ABC-9964-79E951A960A4}" dt="2024-07-05T17:47:27.895" v="2152" actId="1076"/>
          <ac:spMkLst>
            <pc:docMk/>
            <pc:sldMk cId="1480053670" sldId="276"/>
            <ac:spMk id="18" creationId="{B068F90F-CE10-14D2-9FD0-1863479F22E7}"/>
          </ac:spMkLst>
        </pc:spChg>
        <pc:spChg chg="add mod">
          <ac:chgData name="Matthew Weber" userId="cb8fa425-774b-40a7-b0f2-d5b57e79fa6f" providerId="ADAL" clId="{416331A4-5993-4ABC-9964-79E951A960A4}" dt="2024-07-05T17:47:13.766" v="2149" actId="1076"/>
          <ac:spMkLst>
            <pc:docMk/>
            <pc:sldMk cId="1480053670" sldId="276"/>
            <ac:spMk id="19" creationId="{E4F679C2-A836-71B9-3B09-142ED302B78C}"/>
          </ac:spMkLst>
        </pc:spChg>
        <pc:grpChg chg="del">
          <ac:chgData name="Matthew Weber" userId="cb8fa425-774b-40a7-b0f2-d5b57e79fa6f" providerId="ADAL" clId="{416331A4-5993-4ABC-9964-79E951A960A4}" dt="2024-07-05T17:22:29.999" v="1223" actId="478"/>
          <ac:grpSpMkLst>
            <pc:docMk/>
            <pc:sldMk cId="1480053670" sldId="276"/>
            <ac:grpSpMk id="2" creationId="{198D4108-AB94-0FBF-B289-C41F05253E5C}"/>
          </ac:grpSpMkLst>
        </pc:grpChg>
        <pc:grpChg chg="add del mod">
          <ac:chgData name="Matthew Weber" userId="cb8fa425-774b-40a7-b0f2-d5b57e79fa6f" providerId="ADAL" clId="{416331A4-5993-4ABC-9964-79E951A960A4}" dt="2024-07-05T17:23:44.829" v="1230" actId="478"/>
          <ac:grpSpMkLst>
            <pc:docMk/>
            <pc:sldMk cId="1480053670" sldId="276"/>
            <ac:grpSpMk id="9" creationId="{ACF5F746-1DF9-E37B-9145-F905072E7BD3}"/>
          </ac:grpSpMkLst>
        </pc:grpChg>
        <pc:grpChg chg="add mod">
          <ac:chgData name="Matthew Weber" userId="cb8fa425-774b-40a7-b0f2-d5b57e79fa6f" providerId="ADAL" clId="{416331A4-5993-4ABC-9964-79E951A960A4}" dt="2024-07-05T17:46:47.530" v="2123" actId="1076"/>
          <ac:grpSpMkLst>
            <pc:docMk/>
            <pc:sldMk cId="1480053670" sldId="276"/>
            <ac:grpSpMk id="17" creationId="{DD664330-AB4D-BB90-557A-F340DB6B05D9}"/>
          </ac:grpSpMkLst>
        </pc:grpChg>
        <pc:picChg chg="add mod topLvl">
          <ac:chgData name="Matthew Weber" userId="cb8fa425-774b-40a7-b0f2-d5b57e79fa6f" providerId="ADAL" clId="{416331A4-5993-4ABC-9964-79E951A960A4}" dt="2024-07-05T17:25:22.274" v="1243" actId="1076"/>
          <ac:picMkLst>
            <pc:docMk/>
            <pc:sldMk cId="1480053670" sldId="276"/>
            <ac:picMk id="10" creationId="{2EC39A30-818A-320D-FCD4-65E7EFDA3DA0}"/>
          </ac:picMkLst>
        </pc:picChg>
        <pc:picChg chg="add mod">
          <ac:chgData name="Matthew Weber" userId="cb8fa425-774b-40a7-b0f2-d5b57e79fa6f" providerId="ADAL" clId="{416331A4-5993-4ABC-9964-79E951A960A4}" dt="2024-07-05T17:46:44.136" v="2122" actId="164"/>
          <ac:picMkLst>
            <pc:docMk/>
            <pc:sldMk cId="1480053670" sldId="276"/>
            <ac:picMk id="12" creationId="{5E375A55-6913-52C8-702A-14729CB0E470}"/>
          </ac:picMkLst>
        </pc:picChg>
      </pc:sldChg>
      <pc:sldChg chg="new del">
        <pc:chgData name="Matthew Weber" userId="cb8fa425-774b-40a7-b0f2-d5b57e79fa6f" providerId="ADAL" clId="{416331A4-5993-4ABC-9964-79E951A960A4}" dt="2024-07-05T17:25:40.835" v="1245" actId="2696"/>
        <pc:sldMkLst>
          <pc:docMk/>
          <pc:sldMk cId="604851068" sldId="277"/>
        </pc:sldMkLst>
      </pc:sldChg>
      <pc:sldChg chg="addSp delSp modSp add mod">
        <pc:chgData name="Matthew Weber" userId="cb8fa425-774b-40a7-b0f2-d5b57e79fa6f" providerId="ADAL" clId="{416331A4-5993-4ABC-9964-79E951A960A4}" dt="2024-07-05T17:49:09.815" v="2211" actId="1076"/>
        <pc:sldMkLst>
          <pc:docMk/>
          <pc:sldMk cId="2654028245" sldId="277"/>
        </pc:sldMkLst>
        <pc:spChg chg="mod">
          <ac:chgData name="Matthew Weber" userId="cb8fa425-774b-40a7-b0f2-d5b57e79fa6f" providerId="ADAL" clId="{416331A4-5993-4ABC-9964-79E951A960A4}" dt="2024-07-05T17:25:47.630" v="1248" actId="20577"/>
          <ac:spMkLst>
            <pc:docMk/>
            <pc:sldMk cId="2654028245" sldId="277"/>
            <ac:spMk id="4" creationId="{9E5F1471-65BB-8F20-076C-32DEF2B68C92}"/>
          </ac:spMkLst>
        </pc:spChg>
        <pc:spChg chg="mod">
          <ac:chgData name="Matthew Weber" userId="cb8fa425-774b-40a7-b0f2-d5b57e79fa6f" providerId="ADAL" clId="{416331A4-5993-4ABC-9964-79E951A960A4}" dt="2024-07-05T17:48:49.377" v="2197" actId="20577"/>
          <ac:spMkLst>
            <pc:docMk/>
            <pc:sldMk cId="2654028245" sldId="277"/>
            <ac:spMk id="5" creationId="{9F2E546D-2D7F-EF7F-0E83-FF8F5B224DFF}"/>
          </ac:spMkLst>
        </pc:spChg>
        <pc:spChg chg="add mod">
          <ac:chgData name="Matthew Weber" userId="cb8fa425-774b-40a7-b0f2-d5b57e79fa6f" providerId="ADAL" clId="{416331A4-5993-4ABC-9964-79E951A960A4}" dt="2024-07-05T17:49:09.815" v="2211" actId="1076"/>
          <ac:spMkLst>
            <pc:docMk/>
            <pc:sldMk cId="2654028245" sldId="277"/>
            <ac:spMk id="11" creationId="{0891662C-3BD0-AF90-F675-CB8F50F417DC}"/>
          </ac:spMkLst>
        </pc:spChg>
        <pc:grpChg chg="del">
          <ac:chgData name="Matthew Weber" userId="cb8fa425-774b-40a7-b0f2-d5b57e79fa6f" providerId="ADAL" clId="{416331A4-5993-4ABC-9964-79E951A960A4}" dt="2024-07-05T17:26:04.769" v="1249" actId="478"/>
          <ac:grpSpMkLst>
            <pc:docMk/>
            <pc:sldMk cId="2654028245" sldId="277"/>
            <ac:grpSpMk id="6" creationId="{A7FEF86A-9A05-3E2E-098C-69CDE5581E09}"/>
          </ac:grpSpMkLst>
        </pc:grpChg>
        <pc:picChg chg="add mod modCrop">
          <ac:chgData name="Matthew Weber" userId="cb8fa425-774b-40a7-b0f2-d5b57e79fa6f" providerId="ADAL" clId="{416331A4-5993-4ABC-9964-79E951A960A4}" dt="2024-07-05T17:29:13.153" v="1365" actId="1076"/>
          <ac:picMkLst>
            <pc:docMk/>
            <pc:sldMk cId="2654028245" sldId="277"/>
            <ac:picMk id="3" creationId="{A1D304F4-145B-620C-30CB-90C10406B8F3}"/>
          </ac:picMkLst>
        </pc:picChg>
        <pc:picChg chg="add del mod">
          <ac:chgData name="Matthew Weber" userId="cb8fa425-774b-40a7-b0f2-d5b57e79fa6f" providerId="ADAL" clId="{416331A4-5993-4ABC-9964-79E951A960A4}" dt="2024-07-05T17:29:44.549" v="1369" actId="478"/>
          <ac:picMkLst>
            <pc:docMk/>
            <pc:sldMk cId="2654028245" sldId="277"/>
            <ac:picMk id="10" creationId="{33C17026-168B-3691-F8D2-BD5C3AB41B8F}"/>
          </ac:picMkLst>
        </pc:picChg>
      </pc:sldChg>
      <pc:sldChg chg="delSp modSp add mod">
        <pc:chgData name="Matthew Weber" userId="cb8fa425-774b-40a7-b0f2-d5b57e79fa6f" providerId="ADAL" clId="{416331A4-5993-4ABC-9964-79E951A960A4}" dt="2024-07-05T17:35:10.717" v="1745" actId="27636"/>
        <pc:sldMkLst>
          <pc:docMk/>
          <pc:sldMk cId="920686963" sldId="278"/>
        </pc:sldMkLst>
        <pc:spChg chg="mod">
          <ac:chgData name="Matthew Weber" userId="cb8fa425-774b-40a7-b0f2-d5b57e79fa6f" providerId="ADAL" clId="{416331A4-5993-4ABC-9964-79E951A960A4}" dt="2024-07-05T17:35:10.717" v="1745" actId="27636"/>
          <ac:spMkLst>
            <pc:docMk/>
            <pc:sldMk cId="920686963" sldId="278"/>
            <ac:spMk id="5" creationId="{9F2E546D-2D7F-EF7F-0E83-FF8F5B224DFF}"/>
          </ac:spMkLst>
        </pc:spChg>
        <pc:picChg chg="del">
          <ac:chgData name="Matthew Weber" userId="cb8fa425-774b-40a7-b0f2-d5b57e79fa6f" providerId="ADAL" clId="{416331A4-5993-4ABC-9964-79E951A960A4}" dt="2024-07-05T17:29:49.699" v="1371" actId="478"/>
          <ac:picMkLst>
            <pc:docMk/>
            <pc:sldMk cId="920686963" sldId="278"/>
            <ac:picMk id="3" creationId="{A1D304F4-145B-620C-30CB-90C10406B8F3}"/>
          </ac:picMkLst>
        </pc:picChg>
      </pc:sldChg>
      <pc:sldChg chg="addSp delSp modSp add mod">
        <pc:chgData name="Matthew Weber" userId="cb8fa425-774b-40a7-b0f2-d5b57e79fa6f" providerId="ADAL" clId="{416331A4-5993-4ABC-9964-79E951A960A4}" dt="2024-07-05T17:49:39.265" v="2223" actId="1076"/>
        <pc:sldMkLst>
          <pc:docMk/>
          <pc:sldMk cId="377418568" sldId="279"/>
        </pc:sldMkLst>
        <pc:spChg chg="mod">
          <ac:chgData name="Matthew Weber" userId="cb8fa425-774b-40a7-b0f2-d5b57e79fa6f" providerId="ADAL" clId="{416331A4-5993-4ABC-9964-79E951A960A4}" dt="2024-07-05T17:40:20.587" v="1945" actId="20577"/>
          <ac:spMkLst>
            <pc:docMk/>
            <pc:sldMk cId="377418568" sldId="279"/>
            <ac:spMk id="5" creationId="{9F2E546D-2D7F-EF7F-0E83-FF8F5B224DFF}"/>
          </ac:spMkLst>
        </pc:spChg>
        <pc:spChg chg="add del mod">
          <ac:chgData name="Matthew Weber" userId="cb8fa425-774b-40a7-b0f2-d5b57e79fa6f" providerId="ADAL" clId="{416331A4-5993-4ABC-9964-79E951A960A4}" dt="2024-07-05T17:38:20.048" v="1932" actId="478"/>
          <ac:spMkLst>
            <pc:docMk/>
            <pc:sldMk cId="377418568" sldId="279"/>
            <ac:spMk id="6" creationId="{E0D07C8C-441A-4ECF-3FF7-99C42B37542A}"/>
          </ac:spMkLst>
        </pc:spChg>
        <pc:spChg chg="add mod">
          <ac:chgData name="Matthew Weber" userId="cb8fa425-774b-40a7-b0f2-d5b57e79fa6f" providerId="ADAL" clId="{416331A4-5993-4ABC-9964-79E951A960A4}" dt="2024-07-05T17:38:49.796" v="1936" actId="1582"/>
          <ac:spMkLst>
            <pc:docMk/>
            <pc:sldMk cId="377418568" sldId="279"/>
            <ac:spMk id="7" creationId="{D1C1404A-C9B0-9FD9-081E-C65AAD5C018B}"/>
          </ac:spMkLst>
        </pc:spChg>
        <pc:spChg chg="add mod">
          <ac:chgData name="Matthew Weber" userId="cb8fa425-774b-40a7-b0f2-d5b57e79fa6f" providerId="ADAL" clId="{416331A4-5993-4ABC-9964-79E951A960A4}" dt="2024-07-05T17:39:17.603" v="1940" actId="1582"/>
          <ac:spMkLst>
            <pc:docMk/>
            <pc:sldMk cId="377418568" sldId="279"/>
            <ac:spMk id="8" creationId="{E2A4F7DD-677D-A38C-051F-026B88F1C4DB}"/>
          </ac:spMkLst>
        </pc:spChg>
        <pc:spChg chg="add mod">
          <ac:chgData name="Matthew Weber" userId="cb8fa425-774b-40a7-b0f2-d5b57e79fa6f" providerId="ADAL" clId="{416331A4-5993-4ABC-9964-79E951A960A4}" dt="2024-07-05T17:49:39.265" v="2223" actId="1076"/>
          <ac:spMkLst>
            <pc:docMk/>
            <pc:sldMk cId="377418568" sldId="279"/>
            <ac:spMk id="9" creationId="{0CD4E4F0-4276-E698-C434-4C3F1B60EBA3}"/>
          </ac:spMkLst>
        </pc:spChg>
        <pc:picChg chg="add mod">
          <ac:chgData name="Matthew Weber" userId="cb8fa425-774b-40a7-b0f2-d5b57e79fa6f" providerId="ADAL" clId="{416331A4-5993-4ABC-9964-79E951A960A4}" dt="2024-07-05T17:37:37.387" v="1926" actId="14100"/>
          <ac:picMkLst>
            <pc:docMk/>
            <pc:sldMk cId="377418568" sldId="279"/>
            <ac:picMk id="3" creationId="{BBA09BAA-28B4-BC04-AD1A-6F2E847E8492}"/>
          </ac:picMkLst>
        </pc:picChg>
      </pc:sldChg>
      <pc:sldChg chg="addSp delSp add del mod">
        <pc:chgData name="Matthew Weber" userId="cb8fa425-774b-40a7-b0f2-d5b57e79fa6f" providerId="ADAL" clId="{416331A4-5993-4ABC-9964-79E951A960A4}" dt="2024-07-05T17:34:55.799" v="1739" actId="2890"/>
        <pc:sldMkLst>
          <pc:docMk/>
          <pc:sldMk cId="1589788404" sldId="279"/>
        </pc:sldMkLst>
        <pc:picChg chg="add del">
          <ac:chgData name="Matthew Weber" userId="cb8fa425-774b-40a7-b0f2-d5b57e79fa6f" providerId="ADAL" clId="{416331A4-5993-4ABC-9964-79E951A960A4}" dt="2024-07-05T17:34:55.326" v="1738" actId="22"/>
          <ac:picMkLst>
            <pc:docMk/>
            <pc:sldMk cId="1589788404" sldId="279"/>
            <ac:picMk id="3" creationId="{152800A4-9E32-CE1F-5EBB-96428152F54B}"/>
          </ac:picMkLst>
        </pc:picChg>
      </pc:sldChg>
      <pc:sldChg chg="addSp delSp modSp add mod">
        <pc:chgData name="Matthew Weber" userId="cb8fa425-774b-40a7-b0f2-d5b57e79fa6f" providerId="ADAL" clId="{416331A4-5993-4ABC-9964-79E951A960A4}" dt="2024-07-05T18:01:05.622" v="2675" actId="478"/>
        <pc:sldMkLst>
          <pc:docMk/>
          <pc:sldMk cId="1023261780" sldId="280"/>
        </pc:sldMkLst>
        <pc:spChg chg="mod">
          <ac:chgData name="Matthew Weber" userId="cb8fa425-774b-40a7-b0f2-d5b57e79fa6f" providerId="ADAL" clId="{416331A4-5993-4ABC-9964-79E951A960A4}" dt="2024-07-05T18:00:09.889" v="2668" actId="20577"/>
          <ac:spMkLst>
            <pc:docMk/>
            <pc:sldMk cId="1023261780" sldId="280"/>
            <ac:spMk id="5" creationId="{7AF545DB-22B2-2F93-3A67-F3BE21C798E1}"/>
          </ac:spMkLst>
        </pc:spChg>
        <pc:spChg chg="del mod">
          <ac:chgData name="Matthew Weber" userId="cb8fa425-774b-40a7-b0f2-d5b57e79fa6f" providerId="ADAL" clId="{416331A4-5993-4ABC-9964-79E951A960A4}" dt="2024-07-05T18:01:05.622" v="2675" actId="478"/>
          <ac:spMkLst>
            <pc:docMk/>
            <pc:sldMk cId="1023261780" sldId="280"/>
            <ac:spMk id="6" creationId="{9E6E20AE-B1FC-4CEB-F8BD-CC9D0C3BB678}"/>
          </ac:spMkLst>
        </pc:spChg>
        <pc:spChg chg="mod">
          <ac:chgData name="Matthew Weber" userId="cb8fa425-774b-40a7-b0f2-d5b57e79fa6f" providerId="ADAL" clId="{416331A4-5993-4ABC-9964-79E951A960A4}" dt="2024-07-05T18:01:03.449" v="2674" actId="1076"/>
          <ac:spMkLst>
            <pc:docMk/>
            <pc:sldMk cId="1023261780" sldId="280"/>
            <ac:spMk id="7" creationId="{0876F6F3-796E-7728-A9D9-B712E350339F}"/>
          </ac:spMkLst>
        </pc:spChg>
        <pc:spChg chg="mod">
          <ac:chgData name="Matthew Weber" userId="cb8fa425-774b-40a7-b0f2-d5b57e79fa6f" providerId="ADAL" clId="{416331A4-5993-4ABC-9964-79E951A960A4}" dt="2024-07-05T18:00:58.160" v="2673"/>
          <ac:spMkLst>
            <pc:docMk/>
            <pc:sldMk cId="1023261780" sldId="280"/>
            <ac:spMk id="8" creationId="{B5C6A0B8-FC65-F50D-8AD8-D25471D54385}"/>
          </ac:spMkLst>
        </pc:spChg>
        <pc:spChg chg="del">
          <ac:chgData name="Matthew Weber" userId="cb8fa425-774b-40a7-b0f2-d5b57e79fa6f" providerId="ADAL" clId="{416331A4-5993-4ABC-9964-79E951A960A4}" dt="2024-07-05T18:00:43.377" v="2672" actId="478"/>
          <ac:spMkLst>
            <pc:docMk/>
            <pc:sldMk cId="1023261780" sldId="280"/>
            <ac:spMk id="18" creationId="{B068F90F-CE10-14D2-9FD0-1863479F22E7}"/>
          </ac:spMkLst>
        </pc:spChg>
        <pc:spChg chg="del">
          <ac:chgData name="Matthew Weber" userId="cb8fa425-774b-40a7-b0f2-d5b57e79fa6f" providerId="ADAL" clId="{416331A4-5993-4ABC-9964-79E951A960A4}" dt="2024-07-05T18:00:39.878" v="2670" actId="478"/>
          <ac:spMkLst>
            <pc:docMk/>
            <pc:sldMk cId="1023261780" sldId="280"/>
            <ac:spMk id="19" creationId="{E4F679C2-A836-71B9-3B09-142ED302B78C}"/>
          </ac:spMkLst>
        </pc:spChg>
        <pc:grpChg chg="add mod">
          <ac:chgData name="Matthew Weber" userId="cb8fa425-774b-40a7-b0f2-d5b57e79fa6f" providerId="ADAL" clId="{416331A4-5993-4ABC-9964-79E951A960A4}" dt="2024-07-05T18:00:58.160" v="2673"/>
          <ac:grpSpMkLst>
            <pc:docMk/>
            <pc:sldMk cId="1023261780" sldId="280"/>
            <ac:grpSpMk id="2" creationId="{479913E0-7EE9-1757-A62C-D73338C39B2E}"/>
          </ac:grpSpMkLst>
        </pc:grpChg>
        <pc:grpChg chg="del">
          <ac:chgData name="Matthew Weber" userId="cb8fa425-774b-40a7-b0f2-d5b57e79fa6f" providerId="ADAL" clId="{416331A4-5993-4ABC-9964-79E951A960A4}" dt="2024-07-05T18:00:41.436" v="2671" actId="478"/>
          <ac:grpSpMkLst>
            <pc:docMk/>
            <pc:sldMk cId="1023261780" sldId="280"/>
            <ac:grpSpMk id="17" creationId="{DD664330-AB4D-BB90-557A-F340DB6B05D9}"/>
          </ac:grpSpMkLst>
        </pc:grpChg>
        <pc:picChg chg="mod">
          <ac:chgData name="Matthew Weber" userId="cb8fa425-774b-40a7-b0f2-d5b57e79fa6f" providerId="ADAL" clId="{416331A4-5993-4ABC-9964-79E951A960A4}" dt="2024-07-05T18:00:58.160" v="2673"/>
          <ac:picMkLst>
            <pc:docMk/>
            <pc:sldMk cId="1023261780" sldId="280"/>
            <ac:picMk id="3" creationId="{8409D4A8-9BE3-5AB3-8507-0389FC4EB4E4}"/>
          </ac:picMkLst>
        </pc:picChg>
        <pc:picChg chg="del">
          <ac:chgData name="Matthew Weber" userId="cb8fa425-774b-40a7-b0f2-d5b57e79fa6f" providerId="ADAL" clId="{416331A4-5993-4ABC-9964-79E951A960A4}" dt="2024-07-05T18:00:36.003" v="2669" actId="478"/>
          <ac:picMkLst>
            <pc:docMk/>
            <pc:sldMk cId="1023261780" sldId="280"/>
            <ac:picMk id="10" creationId="{2EC39A30-818A-320D-FCD4-65E7EFDA3DA0}"/>
          </ac:picMkLst>
        </pc:picChg>
      </pc:sldChg>
      <pc:sldChg chg="addSp delSp modSp add mod">
        <pc:chgData name="Matthew Weber" userId="cb8fa425-774b-40a7-b0f2-d5b57e79fa6f" providerId="ADAL" clId="{416331A4-5993-4ABC-9964-79E951A960A4}" dt="2024-07-05T18:09:29.198" v="3147" actId="1076"/>
        <pc:sldMkLst>
          <pc:docMk/>
          <pc:sldMk cId="314473372" sldId="281"/>
        </pc:sldMkLst>
        <pc:spChg chg="mod">
          <ac:chgData name="Matthew Weber" userId="cb8fa425-774b-40a7-b0f2-d5b57e79fa6f" providerId="ADAL" clId="{416331A4-5993-4ABC-9964-79E951A960A4}" dt="2024-07-05T18:05:52.472" v="3142" actId="33524"/>
          <ac:spMkLst>
            <pc:docMk/>
            <pc:sldMk cId="314473372" sldId="281"/>
            <ac:spMk id="5" creationId="{7AF545DB-22B2-2F93-3A67-F3BE21C798E1}"/>
          </ac:spMkLst>
        </pc:spChg>
        <pc:grpChg chg="del">
          <ac:chgData name="Matthew Weber" userId="cb8fa425-774b-40a7-b0f2-d5b57e79fa6f" providerId="ADAL" clId="{416331A4-5993-4ABC-9964-79E951A960A4}" dt="2024-07-05T18:07:25.527" v="3143" actId="478"/>
          <ac:grpSpMkLst>
            <pc:docMk/>
            <pc:sldMk cId="314473372" sldId="281"/>
            <ac:grpSpMk id="2" creationId="{479913E0-7EE9-1757-A62C-D73338C39B2E}"/>
          </ac:grpSpMkLst>
        </pc:grpChg>
        <pc:picChg chg="add mod">
          <ac:chgData name="Matthew Weber" userId="cb8fa425-774b-40a7-b0f2-d5b57e79fa6f" providerId="ADAL" clId="{416331A4-5993-4ABC-9964-79E951A960A4}" dt="2024-07-05T18:09:29.198" v="3147" actId="1076"/>
          <ac:picMkLst>
            <pc:docMk/>
            <pc:sldMk cId="314473372" sldId="281"/>
            <ac:picMk id="9" creationId="{9616116C-E851-495C-8F0B-648F6141395D}"/>
          </ac:picMkLst>
        </pc:picChg>
      </pc:sldChg>
    </pc:docChg>
  </pc:docChgLst>
  <pc:docChgLst>
    <pc:chgData name="Matthew Weber" userId="cb8fa425-774b-40a7-b0f2-d5b57e79fa6f" providerId="ADAL" clId="{B6532318-DE8F-4DCC-B52C-5C9C80841C96}"/>
    <pc:docChg chg="modSld">
      <pc:chgData name="Matthew Weber" userId="cb8fa425-774b-40a7-b0f2-d5b57e79fa6f" providerId="ADAL" clId="{B6532318-DE8F-4DCC-B52C-5C9C80841C96}" dt="2024-07-18T16:07:00.671" v="25" actId="20577"/>
      <pc:docMkLst>
        <pc:docMk/>
      </pc:docMkLst>
      <pc:sldChg chg="modSp mod">
        <pc:chgData name="Matthew Weber" userId="cb8fa425-774b-40a7-b0f2-d5b57e79fa6f" providerId="ADAL" clId="{B6532318-DE8F-4DCC-B52C-5C9C80841C96}" dt="2024-07-17T19:28:03.968" v="13" actId="20577"/>
        <pc:sldMkLst>
          <pc:docMk/>
          <pc:sldMk cId="377418568" sldId="279"/>
        </pc:sldMkLst>
        <pc:spChg chg="mod">
          <ac:chgData name="Matthew Weber" userId="cb8fa425-774b-40a7-b0f2-d5b57e79fa6f" providerId="ADAL" clId="{B6532318-DE8F-4DCC-B52C-5C9C80841C96}" dt="2024-07-17T19:28:03.968" v="13" actId="20577"/>
          <ac:spMkLst>
            <pc:docMk/>
            <pc:sldMk cId="377418568" sldId="279"/>
            <ac:spMk id="5" creationId="{9F2E546D-2D7F-EF7F-0E83-FF8F5B224DFF}"/>
          </ac:spMkLst>
        </pc:spChg>
      </pc:sldChg>
      <pc:sldChg chg="modSp mod">
        <pc:chgData name="Matthew Weber" userId="cb8fa425-774b-40a7-b0f2-d5b57e79fa6f" providerId="ADAL" clId="{B6532318-DE8F-4DCC-B52C-5C9C80841C96}" dt="2024-07-18T16:07:00.671" v="25" actId="20577"/>
        <pc:sldMkLst>
          <pc:docMk/>
          <pc:sldMk cId="833539729" sldId="291"/>
        </pc:sldMkLst>
        <pc:spChg chg="mod">
          <ac:chgData name="Matthew Weber" userId="cb8fa425-774b-40a7-b0f2-d5b57e79fa6f" providerId="ADAL" clId="{B6532318-DE8F-4DCC-B52C-5C9C80841C96}" dt="2024-07-18T16:07:00.671" v="25" actId="20577"/>
          <ac:spMkLst>
            <pc:docMk/>
            <pc:sldMk cId="833539729" sldId="291"/>
            <ac:spMk id="5" creationId="{9F2E546D-2D7F-EF7F-0E83-FF8F5B224DFF}"/>
          </ac:spMkLst>
        </pc:spChg>
      </pc:sldChg>
    </pc:docChg>
  </pc:docChgLst>
  <pc:docChgLst>
    <pc:chgData name="Matthew Weber" userId="cb8fa425-774b-40a7-b0f2-d5b57e79fa6f" providerId="ADAL" clId="{6E6DA757-6AC9-43F6-9F18-5DB7752267B9}"/>
    <pc:docChg chg="custSel delSld modSld">
      <pc:chgData name="Matthew Weber" userId="cb8fa425-774b-40a7-b0f2-d5b57e79fa6f" providerId="ADAL" clId="{6E6DA757-6AC9-43F6-9F18-5DB7752267B9}" dt="2024-07-01T19:32:19.868" v="261" actId="20577"/>
      <pc:docMkLst>
        <pc:docMk/>
      </pc:docMkLst>
      <pc:sldChg chg="modSp mod">
        <pc:chgData name="Matthew Weber" userId="cb8fa425-774b-40a7-b0f2-d5b57e79fa6f" providerId="ADAL" clId="{6E6DA757-6AC9-43F6-9F18-5DB7752267B9}" dt="2024-07-01T19:04:03.067" v="31" actId="20577"/>
        <pc:sldMkLst>
          <pc:docMk/>
          <pc:sldMk cId="2932703518" sldId="256"/>
        </pc:sldMkLst>
        <pc:spChg chg="mod">
          <ac:chgData name="Matthew Weber" userId="cb8fa425-774b-40a7-b0f2-d5b57e79fa6f" providerId="ADAL" clId="{6E6DA757-6AC9-43F6-9F18-5DB7752267B9}" dt="2024-07-01T19:03:54.913" v="29" actId="14100"/>
          <ac:spMkLst>
            <pc:docMk/>
            <pc:sldMk cId="2932703518" sldId="256"/>
            <ac:spMk id="2" creationId="{0988541B-C4D0-FD60-CEA4-610494902ED9}"/>
          </ac:spMkLst>
        </pc:spChg>
        <pc:spChg chg="mod">
          <ac:chgData name="Matthew Weber" userId="cb8fa425-774b-40a7-b0f2-d5b57e79fa6f" providerId="ADAL" clId="{6E6DA757-6AC9-43F6-9F18-5DB7752267B9}" dt="2024-07-01T19:04:03.067" v="31" actId="20577"/>
          <ac:spMkLst>
            <pc:docMk/>
            <pc:sldMk cId="2932703518" sldId="256"/>
            <ac:spMk id="3" creationId="{A811F1A6-A382-AF76-0D86-809F875EE824}"/>
          </ac:spMkLst>
        </pc:spChg>
      </pc:sldChg>
      <pc:sldChg chg="addSp delSp modSp mod">
        <pc:chgData name="Matthew Weber" userId="cb8fa425-774b-40a7-b0f2-d5b57e79fa6f" providerId="ADAL" clId="{6E6DA757-6AC9-43F6-9F18-5DB7752267B9}" dt="2024-07-01T19:08:47.455" v="146"/>
        <pc:sldMkLst>
          <pc:docMk/>
          <pc:sldMk cId="2923562659" sldId="257"/>
        </pc:sldMkLst>
        <pc:spChg chg="mod ord">
          <ac:chgData name="Matthew Weber" userId="cb8fa425-774b-40a7-b0f2-d5b57e79fa6f" providerId="ADAL" clId="{6E6DA757-6AC9-43F6-9F18-5DB7752267B9}" dt="2024-07-01T19:07:49.410" v="145" actId="26606"/>
          <ac:spMkLst>
            <pc:docMk/>
            <pc:sldMk cId="2923562659" sldId="257"/>
            <ac:spMk id="3" creationId="{6F8127F2-A88E-3587-E460-6FD5C7F273C2}"/>
          </ac:spMkLst>
        </pc:spChg>
        <pc:spChg chg="del">
          <ac:chgData name="Matthew Weber" userId="cb8fa425-774b-40a7-b0f2-d5b57e79fa6f" providerId="ADAL" clId="{6E6DA757-6AC9-43F6-9F18-5DB7752267B9}" dt="2024-07-01T19:07:49.410" v="145" actId="26606"/>
          <ac:spMkLst>
            <pc:docMk/>
            <pc:sldMk cId="2923562659" sldId="257"/>
            <ac:spMk id="1034" creationId="{79BB35BC-D5C2-4C8B-A22A-A71E6191913B}"/>
          </ac:spMkLst>
        </pc:spChg>
        <pc:spChg chg="add">
          <ac:chgData name="Matthew Weber" userId="cb8fa425-774b-40a7-b0f2-d5b57e79fa6f" providerId="ADAL" clId="{6E6DA757-6AC9-43F6-9F18-5DB7752267B9}" dt="2024-07-01T19:07:49.410" v="145" actId="26606"/>
          <ac:spMkLst>
            <pc:docMk/>
            <pc:sldMk cId="2923562659" sldId="257"/>
            <ac:spMk id="1039" creationId="{79BB35BC-D5C2-4C8B-A22A-A71E6191913B}"/>
          </ac:spMkLst>
        </pc:spChg>
        <pc:picChg chg="add mod">
          <ac:chgData name="Matthew Weber" userId="cb8fa425-774b-40a7-b0f2-d5b57e79fa6f" providerId="ADAL" clId="{6E6DA757-6AC9-43F6-9F18-5DB7752267B9}" dt="2024-07-01T19:08:47.455" v="146"/>
          <ac:picMkLst>
            <pc:docMk/>
            <pc:sldMk cId="2923562659" sldId="257"/>
            <ac:picMk id="2" creationId="{42C07A94-A754-75CB-C3DA-346EBBF4078D}"/>
          </ac:picMkLst>
        </pc:picChg>
        <pc:picChg chg="del">
          <ac:chgData name="Matthew Weber" userId="cb8fa425-774b-40a7-b0f2-d5b57e79fa6f" providerId="ADAL" clId="{6E6DA757-6AC9-43F6-9F18-5DB7752267B9}" dt="2024-07-01T19:07:45.480" v="144" actId="478"/>
          <ac:picMkLst>
            <pc:docMk/>
            <pc:sldMk cId="2923562659" sldId="257"/>
            <ac:picMk id="1027" creationId="{0E63F4FF-4768-EC64-58D1-9180E1F08613}"/>
          </ac:picMkLst>
        </pc:picChg>
      </pc:sldChg>
      <pc:sldChg chg="addSp delSp modSp mod">
        <pc:chgData name="Matthew Weber" userId="cb8fa425-774b-40a7-b0f2-d5b57e79fa6f" providerId="ADAL" clId="{6E6DA757-6AC9-43F6-9F18-5DB7752267B9}" dt="2024-07-01T19:25:08.939" v="187" actId="403"/>
        <pc:sldMkLst>
          <pc:docMk/>
          <pc:sldMk cId="754623724" sldId="258"/>
        </pc:sldMkLst>
        <pc:spChg chg="mod">
          <ac:chgData name="Matthew Weber" userId="cb8fa425-774b-40a7-b0f2-d5b57e79fa6f" providerId="ADAL" clId="{6E6DA757-6AC9-43F6-9F18-5DB7752267B9}" dt="2024-07-01T19:25:08.939" v="187" actId="403"/>
          <ac:spMkLst>
            <pc:docMk/>
            <pc:sldMk cId="754623724" sldId="258"/>
            <ac:spMk id="3" creationId="{8F4C1733-6E4C-D12A-B536-419328C4EDAA}"/>
          </ac:spMkLst>
        </pc:spChg>
        <pc:spChg chg="del">
          <ac:chgData name="Matthew Weber" userId="cb8fa425-774b-40a7-b0f2-d5b57e79fa6f" providerId="ADAL" clId="{6E6DA757-6AC9-43F6-9F18-5DB7752267B9}" dt="2024-07-01T19:10:57.804" v="151" actId="478"/>
          <ac:spMkLst>
            <pc:docMk/>
            <pc:sldMk cId="754623724" sldId="258"/>
            <ac:spMk id="25" creationId="{7ACB24BD-9CD7-013A-7FD2-221880A1D9CB}"/>
          </ac:spMkLst>
        </pc:spChg>
        <pc:spChg chg="del">
          <ac:chgData name="Matthew Weber" userId="cb8fa425-774b-40a7-b0f2-d5b57e79fa6f" providerId="ADAL" clId="{6E6DA757-6AC9-43F6-9F18-5DB7752267B9}" dt="2024-07-01T19:10:56.251" v="150" actId="478"/>
          <ac:spMkLst>
            <pc:docMk/>
            <pc:sldMk cId="754623724" sldId="258"/>
            <ac:spMk id="26" creationId="{ECEBFAFE-F392-F505-526A-3F9074EC6C8E}"/>
          </ac:spMkLst>
        </pc:spChg>
        <pc:spChg chg="mod">
          <ac:chgData name="Matthew Weber" userId="cb8fa425-774b-40a7-b0f2-d5b57e79fa6f" providerId="ADAL" clId="{6E6DA757-6AC9-43F6-9F18-5DB7752267B9}" dt="2024-07-01T19:21:29.386" v="179" actId="1076"/>
          <ac:spMkLst>
            <pc:docMk/>
            <pc:sldMk cId="754623724" sldId="258"/>
            <ac:spMk id="28" creationId="{1E4CC2EA-B3E7-7DEC-371C-432750ECA60F}"/>
          </ac:spMkLst>
        </pc:spChg>
        <pc:picChg chg="add del mod">
          <ac:chgData name="Matthew Weber" userId="cb8fa425-774b-40a7-b0f2-d5b57e79fa6f" providerId="ADAL" clId="{6E6DA757-6AC9-43F6-9F18-5DB7752267B9}" dt="2024-07-01T19:20:35.651" v="163" actId="478"/>
          <ac:picMkLst>
            <pc:docMk/>
            <pc:sldMk cId="754623724" sldId="258"/>
            <ac:picMk id="4" creationId="{465C420E-0A23-BC5A-3B50-3B41B1EB2867}"/>
          </ac:picMkLst>
        </pc:picChg>
        <pc:picChg chg="del">
          <ac:chgData name="Matthew Weber" userId="cb8fa425-774b-40a7-b0f2-d5b57e79fa6f" providerId="ADAL" clId="{6E6DA757-6AC9-43F6-9F18-5DB7752267B9}" dt="2024-07-01T19:10:59.069" v="152" actId="478"/>
          <ac:picMkLst>
            <pc:docMk/>
            <pc:sldMk cId="754623724" sldId="258"/>
            <ac:picMk id="23" creationId="{39CC0161-A8D2-7E47-8243-0B45DA087C09}"/>
          </ac:picMkLst>
        </pc:picChg>
        <pc:picChg chg="del">
          <ac:chgData name="Matthew Weber" userId="cb8fa425-774b-40a7-b0f2-d5b57e79fa6f" providerId="ADAL" clId="{6E6DA757-6AC9-43F6-9F18-5DB7752267B9}" dt="2024-07-01T19:10:54.171" v="149" actId="478"/>
          <ac:picMkLst>
            <pc:docMk/>
            <pc:sldMk cId="754623724" sldId="258"/>
            <ac:picMk id="24" creationId="{2476B76F-C8BA-4407-BAE9-755508F41465}"/>
          </ac:picMkLst>
        </pc:picChg>
        <pc:picChg chg="add del mod">
          <ac:chgData name="Matthew Weber" userId="cb8fa425-774b-40a7-b0f2-d5b57e79fa6f" providerId="ADAL" clId="{6E6DA757-6AC9-43F6-9F18-5DB7752267B9}" dt="2024-07-01T19:20:35.651" v="163" actId="478"/>
          <ac:picMkLst>
            <pc:docMk/>
            <pc:sldMk cId="754623724" sldId="258"/>
            <ac:picMk id="1026" creationId="{ADF8709B-2FBC-9AB8-0AF6-7291CCBE5875}"/>
          </ac:picMkLst>
        </pc:picChg>
        <pc:picChg chg="add mod">
          <ac:chgData name="Matthew Weber" userId="cb8fa425-774b-40a7-b0f2-d5b57e79fa6f" providerId="ADAL" clId="{6E6DA757-6AC9-43F6-9F18-5DB7752267B9}" dt="2024-07-01T19:21:18.773" v="178" actId="14100"/>
          <ac:picMkLst>
            <pc:docMk/>
            <pc:sldMk cId="754623724" sldId="258"/>
            <ac:picMk id="1027" creationId="{F869B7D7-168B-FCAB-5E27-35BC3A48E375}"/>
          </ac:picMkLst>
        </pc:picChg>
      </pc:sldChg>
      <pc:sldChg chg="addSp delSp modSp mod">
        <pc:chgData name="Matthew Weber" userId="cb8fa425-774b-40a7-b0f2-d5b57e79fa6f" providerId="ADAL" clId="{6E6DA757-6AC9-43F6-9F18-5DB7752267B9}" dt="2024-07-01T19:25:24.930" v="190" actId="26606"/>
        <pc:sldMkLst>
          <pc:docMk/>
          <pc:sldMk cId="4169116557" sldId="259"/>
        </pc:sldMkLst>
        <pc:spChg chg="mod">
          <ac:chgData name="Matthew Weber" userId="cb8fa425-774b-40a7-b0f2-d5b57e79fa6f" providerId="ADAL" clId="{6E6DA757-6AC9-43F6-9F18-5DB7752267B9}" dt="2024-07-01T19:24:56.540" v="185" actId="403"/>
          <ac:spMkLst>
            <pc:docMk/>
            <pc:sldMk cId="4169116557" sldId="259"/>
            <ac:spMk id="3" creationId="{8F4C1733-6E4C-D12A-B536-419328C4EDAA}"/>
          </ac:spMkLst>
        </pc:spChg>
        <pc:spChg chg="add mod">
          <ac:chgData name="Matthew Weber" userId="cb8fa425-774b-40a7-b0f2-d5b57e79fa6f" providerId="ADAL" clId="{6E6DA757-6AC9-43F6-9F18-5DB7752267B9}" dt="2024-07-01T19:25:21.682" v="188"/>
          <ac:spMkLst>
            <pc:docMk/>
            <pc:sldMk cId="4169116557" sldId="259"/>
            <ac:spMk id="5" creationId="{A50071D7-A29B-9759-4E25-EFF6F46382A1}"/>
          </ac:spMkLst>
        </pc:spChg>
        <pc:spChg chg="del">
          <ac:chgData name="Matthew Weber" userId="cb8fa425-774b-40a7-b0f2-d5b57e79fa6f" providerId="ADAL" clId="{6E6DA757-6AC9-43F6-9F18-5DB7752267B9}" dt="2024-07-01T19:22:30.120" v="181" actId="478"/>
          <ac:spMkLst>
            <pc:docMk/>
            <pc:sldMk cId="4169116557" sldId="259"/>
            <ac:spMk id="20" creationId="{81413D1E-96A5-C895-3A76-DE8E60957497}"/>
          </ac:spMkLst>
        </pc:spChg>
        <pc:spChg chg="del">
          <ac:chgData name="Matthew Weber" userId="cb8fa425-774b-40a7-b0f2-d5b57e79fa6f" providerId="ADAL" clId="{6E6DA757-6AC9-43F6-9F18-5DB7752267B9}" dt="2024-07-01T19:22:33.201" v="182" actId="478"/>
          <ac:spMkLst>
            <pc:docMk/>
            <pc:sldMk cId="4169116557" sldId="259"/>
            <ac:spMk id="21" creationId="{B41ED989-ABBB-D012-4905-813D0612760D}"/>
          </ac:spMkLst>
        </pc:spChg>
        <pc:spChg chg="del">
          <ac:chgData name="Matthew Weber" userId="cb8fa425-774b-40a7-b0f2-d5b57e79fa6f" providerId="ADAL" clId="{6E6DA757-6AC9-43F6-9F18-5DB7752267B9}" dt="2024-07-01T19:25:24.930" v="190" actId="26606"/>
          <ac:spMkLst>
            <pc:docMk/>
            <pc:sldMk cId="4169116557" sldId="259"/>
            <ac:spMk id="3093" creationId="{0E3596DD-156A-473E-9BB3-C6A29F7574E9}"/>
          </ac:spMkLst>
        </pc:spChg>
        <pc:spChg chg="del">
          <ac:chgData name="Matthew Weber" userId="cb8fa425-774b-40a7-b0f2-d5b57e79fa6f" providerId="ADAL" clId="{6E6DA757-6AC9-43F6-9F18-5DB7752267B9}" dt="2024-07-01T19:25:24.930" v="190" actId="26606"/>
          <ac:spMkLst>
            <pc:docMk/>
            <pc:sldMk cId="4169116557" sldId="259"/>
            <ac:spMk id="3095" creationId="{2C46C4D6-C474-4E92-B52E-944C1118F7B6}"/>
          </ac:spMkLst>
        </pc:spChg>
        <pc:spChg chg="add">
          <ac:chgData name="Matthew Weber" userId="cb8fa425-774b-40a7-b0f2-d5b57e79fa6f" providerId="ADAL" clId="{6E6DA757-6AC9-43F6-9F18-5DB7752267B9}" dt="2024-07-01T19:25:24.930" v="190" actId="26606"/>
          <ac:spMkLst>
            <pc:docMk/>
            <pc:sldMk cId="4169116557" sldId="259"/>
            <ac:spMk id="3100" creationId="{0E3596DD-156A-473E-9BB3-C6A29F7574E9}"/>
          </ac:spMkLst>
        </pc:spChg>
        <pc:spChg chg="add">
          <ac:chgData name="Matthew Weber" userId="cb8fa425-774b-40a7-b0f2-d5b57e79fa6f" providerId="ADAL" clId="{6E6DA757-6AC9-43F6-9F18-5DB7752267B9}" dt="2024-07-01T19:25:24.930" v="190" actId="26606"/>
          <ac:spMkLst>
            <pc:docMk/>
            <pc:sldMk cId="4169116557" sldId="259"/>
            <ac:spMk id="3102" creationId="{2C46C4D6-C474-4E92-B52E-944C1118F7B6}"/>
          </ac:spMkLst>
        </pc:spChg>
        <pc:grpChg chg="add mod">
          <ac:chgData name="Matthew Weber" userId="cb8fa425-774b-40a7-b0f2-d5b57e79fa6f" providerId="ADAL" clId="{6E6DA757-6AC9-43F6-9F18-5DB7752267B9}" dt="2024-07-01T19:25:24.930" v="190" actId="26606"/>
          <ac:grpSpMkLst>
            <pc:docMk/>
            <pc:sldMk cId="4169116557" sldId="259"/>
            <ac:grpSpMk id="4" creationId="{319665D7-51BC-9AEB-AE9A-F0228584F2D5}"/>
          </ac:grpSpMkLst>
        </pc:grpChg>
        <pc:picChg chg="add mod">
          <ac:chgData name="Matthew Weber" userId="cb8fa425-774b-40a7-b0f2-d5b57e79fa6f" providerId="ADAL" clId="{6E6DA757-6AC9-43F6-9F18-5DB7752267B9}" dt="2024-07-01T19:25:21.682" v="188"/>
          <ac:picMkLst>
            <pc:docMk/>
            <pc:sldMk cId="4169116557" sldId="259"/>
            <ac:picMk id="6" creationId="{B6C6F55A-1352-651D-856B-D2A63E97D0FD}"/>
          </ac:picMkLst>
        </pc:picChg>
        <pc:picChg chg="del">
          <ac:chgData name="Matthew Weber" userId="cb8fa425-774b-40a7-b0f2-d5b57e79fa6f" providerId="ADAL" clId="{6E6DA757-6AC9-43F6-9F18-5DB7752267B9}" dt="2024-07-01T19:22:28.550" v="180" actId="478"/>
          <ac:picMkLst>
            <pc:docMk/>
            <pc:sldMk cId="4169116557" sldId="259"/>
            <ac:picMk id="19" creationId="{CE4151D8-54AD-A032-17CD-8F8682A70309}"/>
          </ac:picMkLst>
        </pc:picChg>
      </pc:sldChg>
      <pc:sldChg chg="addSp delSp modSp mod">
        <pc:chgData name="Matthew Weber" userId="cb8fa425-774b-40a7-b0f2-d5b57e79fa6f" providerId="ADAL" clId="{6E6DA757-6AC9-43F6-9F18-5DB7752267B9}" dt="2024-07-01T19:27:15.585" v="201" actId="255"/>
        <pc:sldMkLst>
          <pc:docMk/>
          <pc:sldMk cId="2846251533" sldId="260"/>
        </pc:sldMkLst>
        <pc:spChg chg="mod">
          <ac:chgData name="Matthew Weber" userId="cb8fa425-774b-40a7-b0f2-d5b57e79fa6f" providerId="ADAL" clId="{6E6DA757-6AC9-43F6-9F18-5DB7752267B9}" dt="2024-07-01T19:26:02.539" v="194" actId="403"/>
          <ac:spMkLst>
            <pc:docMk/>
            <pc:sldMk cId="2846251533" sldId="260"/>
            <ac:spMk id="3" creationId="{8F4C1733-6E4C-D12A-B536-419328C4EDAA}"/>
          </ac:spMkLst>
        </pc:spChg>
        <pc:spChg chg="add mod">
          <ac:chgData name="Matthew Weber" userId="cb8fa425-774b-40a7-b0f2-d5b57e79fa6f" providerId="ADAL" clId="{6E6DA757-6AC9-43F6-9F18-5DB7752267B9}" dt="2024-07-01T19:26:19.468" v="196"/>
          <ac:spMkLst>
            <pc:docMk/>
            <pc:sldMk cId="2846251533" sldId="260"/>
            <ac:spMk id="15" creationId="{DE2AD9F1-A1F3-C888-D988-704F593E17D0}"/>
          </ac:spMkLst>
        </pc:spChg>
        <pc:spChg chg="add mod">
          <ac:chgData name="Matthew Weber" userId="cb8fa425-774b-40a7-b0f2-d5b57e79fa6f" providerId="ADAL" clId="{6E6DA757-6AC9-43F6-9F18-5DB7752267B9}" dt="2024-07-01T19:26:19.468" v="196"/>
          <ac:spMkLst>
            <pc:docMk/>
            <pc:sldMk cId="2846251533" sldId="260"/>
            <ac:spMk id="16" creationId="{5C6F95A5-A0CA-ADFA-E1C4-6603A8B10428}"/>
          </ac:spMkLst>
        </pc:spChg>
        <pc:spChg chg="add mod">
          <ac:chgData name="Matthew Weber" userId="cb8fa425-774b-40a7-b0f2-d5b57e79fa6f" providerId="ADAL" clId="{6E6DA757-6AC9-43F6-9F18-5DB7752267B9}" dt="2024-07-01T19:26:19.468" v="196"/>
          <ac:spMkLst>
            <pc:docMk/>
            <pc:sldMk cId="2846251533" sldId="260"/>
            <ac:spMk id="17" creationId="{97327757-D779-36E6-5EB2-56B48D85E2CD}"/>
          </ac:spMkLst>
        </pc:spChg>
        <pc:spChg chg="add mod">
          <ac:chgData name="Matthew Weber" userId="cb8fa425-774b-40a7-b0f2-d5b57e79fa6f" providerId="ADAL" clId="{6E6DA757-6AC9-43F6-9F18-5DB7752267B9}" dt="2024-07-01T19:26:19.468" v="196"/>
          <ac:spMkLst>
            <pc:docMk/>
            <pc:sldMk cId="2846251533" sldId="260"/>
            <ac:spMk id="18" creationId="{27992DB2-7103-2827-A92E-0CD5E7E39A6E}"/>
          </ac:spMkLst>
        </pc:spChg>
        <pc:spChg chg="add mod">
          <ac:chgData name="Matthew Weber" userId="cb8fa425-774b-40a7-b0f2-d5b57e79fa6f" providerId="ADAL" clId="{6E6DA757-6AC9-43F6-9F18-5DB7752267B9}" dt="2024-07-01T19:26:19.468" v="196"/>
          <ac:spMkLst>
            <pc:docMk/>
            <pc:sldMk cId="2846251533" sldId="260"/>
            <ac:spMk id="19" creationId="{01B19BD9-377B-FBC8-1867-9571B5D756FD}"/>
          </ac:spMkLst>
        </pc:spChg>
        <pc:spChg chg="add mod">
          <ac:chgData name="Matthew Weber" userId="cb8fa425-774b-40a7-b0f2-d5b57e79fa6f" providerId="ADAL" clId="{6E6DA757-6AC9-43F6-9F18-5DB7752267B9}" dt="2024-07-01T19:26:19.468" v="196"/>
          <ac:spMkLst>
            <pc:docMk/>
            <pc:sldMk cId="2846251533" sldId="260"/>
            <ac:spMk id="20" creationId="{518B5924-726F-E220-3169-40B717BAB154}"/>
          </ac:spMkLst>
        </pc:spChg>
        <pc:spChg chg="add mod">
          <ac:chgData name="Matthew Weber" userId="cb8fa425-774b-40a7-b0f2-d5b57e79fa6f" providerId="ADAL" clId="{6E6DA757-6AC9-43F6-9F18-5DB7752267B9}" dt="2024-07-01T19:26:19.468" v="196"/>
          <ac:spMkLst>
            <pc:docMk/>
            <pc:sldMk cId="2846251533" sldId="260"/>
            <ac:spMk id="21" creationId="{3D9C9A99-320B-282C-CD20-01E72DF58B20}"/>
          </ac:spMkLst>
        </pc:spChg>
        <pc:spChg chg="add mod">
          <ac:chgData name="Matthew Weber" userId="cb8fa425-774b-40a7-b0f2-d5b57e79fa6f" providerId="ADAL" clId="{6E6DA757-6AC9-43F6-9F18-5DB7752267B9}" dt="2024-07-01T19:26:19.468" v="196"/>
          <ac:spMkLst>
            <pc:docMk/>
            <pc:sldMk cId="2846251533" sldId="260"/>
            <ac:spMk id="22" creationId="{3FD1A8D5-398F-268D-012A-CDFC105CE216}"/>
          </ac:spMkLst>
        </pc:spChg>
        <pc:spChg chg="add mod">
          <ac:chgData name="Matthew Weber" userId="cb8fa425-774b-40a7-b0f2-d5b57e79fa6f" providerId="ADAL" clId="{6E6DA757-6AC9-43F6-9F18-5DB7752267B9}" dt="2024-07-01T19:26:19.468" v="196"/>
          <ac:spMkLst>
            <pc:docMk/>
            <pc:sldMk cId="2846251533" sldId="260"/>
            <ac:spMk id="23" creationId="{B8219A0F-E87C-FE20-806C-A2A9F8ED26CD}"/>
          </ac:spMkLst>
        </pc:spChg>
        <pc:spChg chg="add mod">
          <ac:chgData name="Matthew Weber" userId="cb8fa425-774b-40a7-b0f2-d5b57e79fa6f" providerId="ADAL" clId="{6E6DA757-6AC9-43F6-9F18-5DB7752267B9}" dt="2024-07-01T19:26:19.468" v="196"/>
          <ac:spMkLst>
            <pc:docMk/>
            <pc:sldMk cId="2846251533" sldId="260"/>
            <ac:spMk id="24" creationId="{4AD64F87-D898-71B1-D4B9-2290A0CEF4C4}"/>
          </ac:spMkLst>
        </pc:spChg>
        <pc:spChg chg="add mod">
          <ac:chgData name="Matthew Weber" userId="cb8fa425-774b-40a7-b0f2-d5b57e79fa6f" providerId="ADAL" clId="{6E6DA757-6AC9-43F6-9F18-5DB7752267B9}" dt="2024-07-01T19:26:19.468" v="196"/>
          <ac:spMkLst>
            <pc:docMk/>
            <pc:sldMk cId="2846251533" sldId="260"/>
            <ac:spMk id="28" creationId="{3AD45613-DCE4-7441-048F-A355E665AF3A}"/>
          </ac:spMkLst>
        </pc:spChg>
        <pc:spChg chg="add mod">
          <ac:chgData name="Matthew Weber" userId="cb8fa425-774b-40a7-b0f2-d5b57e79fa6f" providerId="ADAL" clId="{6E6DA757-6AC9-43F6-9F18-5DB7752267B9}" dt="2024-07-01T19:26:19.468" v="196"/>
          <ac:spMkLst>
            <pc:docMk/>
            <pc:sldMk cId="2846251533" sldId="260"/>
            <ac:spMk id="29" creationId="{9911F1AA-0C77-1BAC-15B9-AC5C3E4B69BC}"/>
          </ac:spMkLst>
        </pc:spChg>
        <pc:spChg chg="add mod">
          <ac:chgData name="Matthew Weber" userId="cb8fa425-774b-40a7-b0f2-d5b57e79fa6f" providerId="ADAL" clId="{6E6DA757-6AC9-43F6-9F18-5DB7752267B9}" dt="2024-07-01T19:26:19.468" v="196"/>
          <ac:spMkLst>
            <pc:docMk/>
            <pc:sldMk cId="2846251533" sldId="260"/>
            <ac:spMk id="30" creationId="{8E54B9B5-5563-91DE-D76A-472AACF078BB}"/>
          </ac:spMkLst>
        </pc:spChg>
        <pc:spChg chg="add mod">
          <ac:chgData name="Matthew Weber" userId="cb8fa425-774b-40a7-b0f2-d5b57e79fa6f" providerId="ADAL" clId="{6E6DA757-6AC9-43F6-9F18-5DB7752267B9}" dt="2024-07-01T19:26:19.468" v="196"/>
          <ac:spMkLst>
            <pc:docMk/>
            <pc:sldMk cId="2846251533" sldId="260"/>
            <ac:spMk id="31" creationId="{A03B71C9-0182-7C55-6211-6C10379CF82D}"/>
          </ac:spMkLst>
        </pc:spChg>
        <pc:spChg chg="add mod">
          <ac:chgData name="Matthew Weber" userId="cb8fa425-774b-40a7-b0f2-d5b57e79fa6f" providerId="ADAL" clId="{6E6DA757-6AC9-43F6-9F18-5DB7752267B9}" dt="2024-07-01T19:26:19.468" v="196"/>
          <ac:spMkLst>
            <pc:docMk/>
            <pc:sldMk cId="2846251533" sldId="260"/>
            <ac:spMk id="32" creationId="{A7F58EE8-7FC0-7600-EBF2-E556A28D106E}"/>
          </ac:spMkLst>
        </pc:spChg>
        <pc:spChg chg="add mod">
          <ac:chgData name="Matthew Weber" userId="cb8fa425-774b-40a7-b0f2-d5b57e79fa6f" providerId="ADAL" clId="{6E6DA757-6AC9-43F6-9F18-5DB7752267B9}" dt="2024-07-01T19:27:15.585" v="201" actId="255"/>
          <ac:spMkLst>
            <pc:docMk/>
            <pc:sldMk cId="2846251533" sldId="260"/>
            <ac:spMk id="33" creationId="{E97E715C-3166-055F-FE5A-09F8968F0C7F}"/>
          </ac:spMkLst>
        </pc:spChg>
        <pc:grpChg chg="add mod">
          <ac:chgData name="Matthew Weber" userId="cb8fa425-774b-40a7-b0f2-d5b57e79fa6f" providerId="ADAL" clId="{6E6DA757-6AC9-43F6-9F18-5DB7752267B9}" dt="2024-07-01T19:26:52.854" v="200" actId="1076"/>
          <ac:grpSpMkLst>
            <pc:docMk/>
            <pc:sldMk cId="2846251533" sldId="260"/>
            <ac:grpSpMk id="4" creationId="{6FA23A0E-F7AA-FB62-F255-AE778F4B3225}"/>
          </ac:grpSpMkLst>
        </pc:grpChg>
        <pc:grpChg chg="add mod">
          <ac:chgData name="Matthew Weber" userId="cb8fa425-774b-40a7-b0f2-d5b57e79fa6f" providerId="ADAL" clId="{6E6DA757-6AC9-43F6-9F18-5DB7752267B9}" dt="2024-07-01T19:26:19.468" v="196"/>
          <ac:grpSpMkLst>
            <pc:docMk/>
            <pc:sldMk cId="2846251533" sldId="260"/>
            <ac:grpSpMk id="5" creationId="{298DD951-8E3F-3D6F-2B18-53E726933582}"/>
          </ac:grpSpMkLst>
        </pc:grpChg>
        <pc:grpChg chg="add mod">
          <ac:chgData name="Matthew Weber" userId="cb8fa425-774b-40a7-b0f2-d5b57e79fa6f" providerId="ADAL" clId="{6E6DA757-6AC9-43F6-9F18-5DB7752267B9}" dt="2024-07-01T19:26:19.468" v="196"/>
          <ac:grpSpMkLst>
            <pc:docMk/>
            <pc:sldMk cId="2846251533" sldId="260"/>
            <ac:grpSpMk id="6" creationId="{E0F635DE-FE6A-E4D2-BC10-A8E18CD76B13}"/>
          </ac:grpSpMkLst>
        </pc:grpChg>
        <pc:grpChg chg="del">
          <ac:chgData name="Matthew Weber" userId="cb8fa425-774b-40a7-b0f2-d5b57e79fa6f" providerId="ADAL" clId="{6E6DA757-6AC9-43F6-9F18-5DB7752267B9}" dt="2024-07-01T19:26:10.843" v="195" actId="478"/>
          <ac:grpSpMkLst>
            <pc:docMk/>
            <pc:sldMk cId="2846251533" sldId="260"/>
            <ac:grpSpMk id="7" creationId="{A16CB461-B033-8B32-F398-5C64C5BA1878}"/>
          </ac:grpSpMkLst>
        </pc:grpChg>
        <pc:grpChg chg="add mod">
          <ac:chgData name="Matthew Weber" userId="cb8fa425-774b-40a7-b0f2-d5b57e79fa6f" providerId="ADAL" clId="{6E6DA757-6AC9-43F6-9F18-5DB7752267B9}" dt="2024-07-01T19:26:19.468" v="196"/>
          <ac:grpSpMkLst>
            <pc:docMk/>
            <pc:sldMk cId="2846251533" sldId="260"/>
            <ac:grpSpMk id="10" creationId="{673E05E9-FB75-4891-716E-78F9E1A100CC}"/>
          </ac:grpSpMkLst>
        </pc:grpChg>
        <pc:grpChg chg="add mod">
          <ac:chgData name="Matthew Weber" userId="cb8fa425-774b-40a7-b0f2-d5b57e79fa6f" providerId="ADAL" clId="{6E6DA757-6AC9-43F6-9F18-5DB7752267B9}" dt="2024-07-01T19:26:19.468" v="196"/>
          <ac:grpSpMkLst>
            <pc:docMk/>
            <pc:sldMk cId="2846251533" sldId="260"/>
            <ac:grpSpMk id="11" creationId="{EF5023B3-A8B7-7475-184D-E25435922F34}"/>
          </ac:grpSpMkLst>
        </pc:grpChg>
        <pc:grpChg chg="add mod">
          <ac:chgData name="Matthew Weber" userId="cb8fa425-774b-40a7-b0f2-d5b57e79fa6f" providerId="ADAL" clId="{6E6DA757-6AC9-43F6-9F18-5DB7752267B9}" dt="2024-07-01T19:26:19.468" v="196"/>
          <ac:grpSpMkLst>
            <pc:docMk/>
            <pc:sldMk cId="2846251533" sldId="260"/>
            <ac:grpSpMk id="12" creationId="{D0AC73F3-EA3B-A549-F8A7-3AA7AC083BE9}"/>
          </ac:grpSpMkLst>
        </pc:grpChg>
        <pc:grpChg chg="add mod">
          <ac:chgData name="Matthew Weber" userId="cb8fa425-774b-40a7-b0f2-d5b57e79fa6f" providerId="ADAL" clId="{6E6DA757-6AC9-43F6-9F18-5DB7752267B9}" dt="2024-07-01T19:26:19.468" v="196"/>
          <ac:grpSpMkLst>
            <pc:docMk/>
            <pc:sldMk cId="2846251533" sldId="260"/>
            <ac:grpSpMk id="13" creationId="{B00A58FD-443F-B7B1-A53A-F70794B258B6}"/>
          </ac:grpSpMkLst>
        </pc:grpChg>
        <pc:grpChg chg="add mod">
          <ac:chgData name="Matthew Weber" userId="cb8fa425-774b-40a7-b0f2-d5b57e79fa6f" providerId="ADAL" clId="{6E6DA757-6AC9-43F6-9F18-5DB7752267B9}" dt="2024-07-01T19:26:19.468" v="196"/>
          <ac:grpSpMkLst>
            <pc:docMk/>
            <pc:sldMk cId="2846251533" sldId="260"/>
            <ac:grpSpMk id="14" creationId="{B3BBC89B-8CA5-6439-4159-9811B0712212}"/>
          </ac:grpSpMkLst>
        </pc:grpChg>
        <pc:grpChg chg="add mod">
          <ac:chgData name="Matthew Weber" userId="cb8fa425-774b-40a7-b0f2-d5b57e79fa6f" providerId="ADAL" clId="{6E6DA757-6AC9-43F6-9F18-5DB7752267B9}" dt="2024-07-01T19:26:19.468" v="196"/>
          <ac:grpSpMkLst>
            <pc:docMk/>
            <pc:sldMk cId="2846251533" sldId="260"/>
            <ac:grpSpMk id="26" creationId="{72F8A29A-C5C8-8C6C-C722-369B340548BB}"/>
          </ac:grpSpMkLst>
        </pc:grpChg>
        <pc:picChg chg="add mod">
          <ac:chgData name="Matthew Weber" userId="cb8fa425-774b-40a7-b0f2-d5b57e79fa6f" providerId="ADAL" clId="{6E6DA757-6AC9-43F6-9F18-5DB7752267B9}" dt="2024-07-01T19:26:19.468" v="196"/>
          <ac:picMkLst>
            <pc:docMk/>
            <pc:sldMk cId="2846251533" sldId="260"/>
            <ac:picMk id="34" creationId="{BED90F4D-09E0-43AA-D1FE-C24F623454DB}"/>
          </ac:picMkLst>
        </pc:picChg>
      </pc:sldChg>
      <pc:sldChg chg="addSp delSp modSp mod">
        <pc:chgData name="Matthew Weber" userId="cb8fa425-774b-40a7-b0f2-d5b57e79fa6f" providerId="ADAL" clId="{6E6DA757-6AC9-43F6-9F18-5DB7752267B9}" dt="2024-07-01T19:28:12.922" v="207" actId="26606"/>
        <pc:sldMkLst>
          <pc:docMk/>
          <pc:sldMk cId="2595567678" sldId="261"/>
        </pc:sldMkLst>
        <pc:spChg chg="mod">
          <ac:chgData name="Matthew Weber" userId="cb8fa425-774b-40a7-b0f2-d5b57e79fa6f" providerId="ADAL" clId="{6E6DA757-6AC9-43F6-9F18-5DB7752267B9}" dt="2024-07-01T19:28:12.922" v="207" actId="26606"/>
          <ac:spMkLst>
            <pc:docMk/>
            <pc:sldMk cId="2595567678" sldId="261"/>
            <ac:spMk id="3" creationId="{8F4C1733-6E4C-D12A-B536-419328C4EDAA}"/>
          </ac:spMkLst>
        </pc:spChg>
        <pc:spChg chg="add mod">
          <ac:chgData name="Matthew Weber" userId="cb8fa425-774b-40a7-b0f2-d5b57e79fa6f" providerId="ADAL" clId="{6E6DA757-6AC9-43F6-9F18-5DB7752267B9}" dt="2024-07-01T19:28:09.960" v="206"/>
          <ac:spMkLst>
            <pc:docMk/>
            <pc:sldMk cId="2595567678" sldId="261"/>
            <ac:spMk id="9" creationId="{DDB14DBE-A79F-F250-8F3F-D99D383317B6}"/>
          </ac:spMkLst>
        </pc:spChg>
        <pc:spChg chg="del">
          <ac:chgData name="Matthew Weber" userId="cb8fa425-774b-40a7-b0f2-d5b57e79fa6f" providerId="ADAL" clId="{6E6DA757-6AC9-43F6-9F18-5DB7752267B9}" dt="2024-07-01T19:28:12.922" v="207" actId="26606"/>
          <ac:spMkLst>
            <pc:docMk/>
            <pc:sldMk cId="2595567678" sldId="261"/>
            <ac:spMk id="11" creationId="{0E3596DD-156A-473E-9BB3-C6A29F7574E9}"/>
          </ac:spMkLst>
        </pc:spChg>
        <pc:spChg chg="add mod">
          <ac:chgData name="Matthew Weber" userId="cb8fa425-774b-40a7-b0f2-d5b57e79fa6f" providerId="ADAL" clId="{6E6DA757-6AC9-43F6-9F18-5DB7752267B9}" dt="2024-07-01T19:28:09.960" v="206"/>
          <ac:spMkLst>
            <pc:docMk/>
            <pc:sldMk cId="2595567678" sldId="261"/>
            <ac:spMk id="12" creationId="{C13E88D8-29A1-9690-E475-5E89D9D02BB1}"/>
          </ac:spMkLst>
        </pc:spChg>
        <pc:spChg chg="del">
          <ac:chgData name="Matthew Weber" userId="cb8fa425-774b-40a7-b0f2-d5b57e79fa6f" providerId="ADAL" clId="{6E6DA757-6AC9-43F6-9F18-5DB7752267B9}" dt="2024-07-01T19:28:12.922" v="207" actId="26606"/>
          <ac:spMkLst>
            <pc:docMk/>
            <pc:sldMk cId="2595567678" sldId="261"/>
            <ac:spMk id="13" creationId="{2C46C4D6-C474-4E92-B52E-944C1118F7B6}"/>
          </ac:spMkLst>
        </pc:spChg>
        <pc:spChg chg="add">
          <ac:chgData name="Matthew Weber" userId="cb8fa425-774b-40a7-b0f2-d5b57e79fa6f" providerId="ADAL" clId="{6E6DA757-6AC9-43F6-9F18-5DB7752267B9}" dt="2024-07-01T19:28:12.922" v="207" actId="26606"/>
          <ac:spMkLst>
            <pc:docMk/>
            <pc:sldMk cId="2595567678" sldId="261"/>
            <ac:spMk id="18" creationId="{0E3596DD-156A-473E-9BB3-C6A29F7574E9}"/>
          </ac:spMkLst>
        </pc:spChg>
        <pc:spChg chg="add">
          <ac:chgData name="Matthew Weber" userId="cb8fa425-774b-40a7-b0f2-d5b57e79fa6f" providerId="ADAL" clId="{6E6DA757-6AC9-43F6-9F18-5DB7752267B9}" dt="2024-07-01T19:28:12.922" v="207" actId="26606"/>
          <ac:spMkLst>
            <pc:docMk/>
            <pc:sldMk cId="2595567678" sldId="261"/>
            <ac:spMk id="20" creationId="{2C46C4D6-C474-4E92-B52E-944C1118F7B6}"/>
          </ac:spMkLst>
        </pc:spChg>
        <pc:grpChg chg="del">
          <ac:chgData name="Matthew Weber" userId="cb8fa425-774b-40a7-b0f2-d5b57e79fa6f" providerId="ADAL" clId="{6E6DA757-6AC9-43F6-9F18-5DB7752267B9}" dt="2024-07-01T19:28:03.260" v="205" actId="478"/>
          <ac:grpSpMkLst>
            <pc:docMk/>
            <pc:sldMk cId="2595567678" sldId="261"/>
            <ac:grpSpMk id="4" creationId="{15FEA588-2160-E49E-F5CB-CC542EC42BE8}"/>
          </ac:grpSpMkLst>
        </pc:grpChg>
        <pc:grpChg chg="add mod">
          <ac:chgData name="Matthew Weber" userId="cb8fa425-774b-40a7-b0f2-d5b57e79fa6f" providerId="ADAL" clId="{6E6DA757-6AC9-43F6-9F18-5DB7752267B9}" dt="2024-07-01T19:28:12.922" v="207" actId="26606"/>
          <ac:grpSpMkLst>
            <pc:docMk/>
            <pc:sldMk cId="2595567678" sldId="261"/>
            <ac:grpSpMk id="7" creationId="{A9B38DA0-A910-D14D-4E01-1D4C92F7C4AA}"/>
          </ac:grpSpMkLst>
        </pc:grpChg>
        <pc:grpChg chg="add mod">
          <ac:chgData name="Matthew Weber" userId="cb8fa425-774b-40a7-b0f2-d5b57e79fa6f" providerId="ADAL" clId="{6E6DA757-6AC9-43F6-9F18-5DB7752267B9}" dt="2024-07-01T19:28:09.960" v="206"/>
          <ac:grpSpMkLst>
            <pc:docMk/>
            <pc:sldMk cId="2595567678" sldId="261"/>
            <ac:grpSpMk id="8" creationId="{89260F82-9603-4950-F1A7-A9DDCC821278}"/>
          </ac:grpSpMkLst>
        </pc:grpChg>
        <pc:picChg chg="add mod">
          <ac:chgData name="Matthew Weber" userId="cb8fa425-774b-40a7-b0f2-d5b57e79fa6f" providerId="ADAL" clId="{6E6DA757-6AC9-43F6-9F18-5DB7752267B9}" dt="2024-07-01T19:28:09.960" v="206"/>
          <ac:picMkLst>
            <pc:docMk/>
            <pc:sldMk cId="2595567678" sldId="261"/>
            <ac:picMk id="10" creationId="{880CD83A-1534-2C51-23A1-EAD38E15FF14}"/>
          </ac:picMkLst>
        </pc:picChg>
      </pc:sldChg>
      <pc:sldChg chg="addSp delSp modSp mod">
        <pc:chgData name="Matthew Weber" userId="cb8fa425-774b-40a7-b0f2-d5b57e79fa6f" providerId="ADAL" clId="{6E6DA757-6AC9-43F6-9F18-5DB7752267B9}" dt="2024-07-01T19:32:19.868" v="261" actId="20577"/>
        <pc:sldMkLst>
          <pc:docMk/>
          <pc:sldMk cId="3183407483" sldId="262"/>
        </pc:sldMkLst>
        <pc:spChg chg="mod">
          <ac:chgData name="Matthew Weber" userId="cb8fa425-774b-40a7-b0f2-d5b57e79fa6f" providerId="ADAL" clId="{6E6DA757-6AC9-43F6-9F18-5DB7752267B9}" dt="2024-07-01T19:29:39.609" v="228" actId="26606"/>
          <ac:spMkLst>
            <pc:docMk/>
            <pc:sldMk cId="3183407483" sldId="262"/>
            <ac:spMk id="2" creationId="{51C08503-DA61-147C-F172-6AB2F4E1D578}"/>
          </ac:spMkLst>
        </pc:spChg>
        <pc:spChg chg="mod">
          <ac:chgData name="Matthew Weber" userId="cb8fa425-774b-40a7-b0f2-d5b57e79fa6f" providerId="ADAL" clId="{6E6DA757-6AC9-43F6-9F18-5DB7752267B9}" dt="2024-07-01T19:32:19.868" v="261" actId="20577"/>
          <ac:spMkLst>
            <pc:docMk/>
            <pc:sldMk cId="3183407483" sldId="262"/>
            <ac:spMk id="3" creationId="{8F4C1733-6E4C-D12A-B536-419328C4EDAA}"/>
          </ac:spMkLst>
        </pc:spChg>
        <pc:spChg chg="add mod">
          <ac:chgData name="Matthew Weber" userId="cb8fa425-774b-40a7-b0f2-d5b57e79fa6f" providerId="ADAL" clId="{6E6DA757-6AC9-43F6-9F18-5DB7752267B9}" dt="2024-07-01T19:31:10.958" v="244" actId="1076"/>
          <ac:spMkLst>
            <pc:docMk/>
            <pc:sldMk cId="3183407483" sldId="262"/>
            <ac:spMk id="6" creationId="{8803C6AA-9D7F-E1DC-56BC-94D79F60D048}"/>
          </ac:spMkLst>
        </pc:spChg>
        <pc:spChg chg="add mod">
          <ac:chgData name="Matthew Weber" userId="cb8fa425-774b-40a7-b0f2-d5b57e79fa6f" providerId="ADAL" clId="{6E6DA757-6AC9-43F6-9F18-5DB7752267B9}" dt="2024-07-01T19:29:37.130" v="227"/>
          <ac:spMkLst>
            <pc:docMk/>
            <pc:sldMk cId="3183407483" sldId="262"/>
            <ac:spMk id="14" creationId="{F8CD19E4-424B-AA10-E4D7-B3E701C13F59}"/>
          </ac:spMkLst>
        </pc:spChg>
        <pc:spChg chg="add mod">
          <ac:chgData name="Matthew Weber" userId="cb8fa425-774b-40a7-b0f2-d5b57e79fa6f" providerId="ADAL" clId="{6E6DA757-6AC9-43F6-9F18-5DB7752267B9}" dt="2024-07-01T19:29:37.130" v="227"/>
          <ac:spMkLst>
            <pc:docMk/>
            <pc:sldMk cId="3183407483" sldId="262"/>
            <ac:spMk id="15" creationId="{4A04752F-0BAD-C4C4-C6DE-9E91CB36DD0A}"/>
          </ac:spMkLst>
        </pc:spChg>
        <pc:spChg chg="add mod">
          <ac:chgData name="Matthew Weber" userId="cb8fa425-774b-40a7-b0f2-d5b57e79fa6f" providerId="ADAL" clId="{6E6DA757-6AC9-43F6-9F18-5DB7752267B9}" dt="2024-07-01T19:29:37.130" v="227"/>
          <ac:spMkLst>
            <pc:docMk/>
            <pc:sldMk cId="3183407483" sldId="262"/>
            <ac:spMk id="16" creationId="{18E389F3-AA11-866F-DC33-B5B1FE7A076E}"/>
          </ac:spMkLst>
        </pc:spChg>
        <pc:spChg chg="add mod">
          <ac:chgData name="Matthew Weber" userId="cb8fa425-774b-40a7-b0f2-d5b57e79fa6f" providerId="ADAL" clId="{6E6DA757-6AC9-43F6-9F18-5DB7752267B9}" dt="2024-07-01T19:29:37.130" v="227"/>
          <ac:spMkLst>
            <pc:docMk/>
            <pc:sldMk cId="3183407483" sldId="262"/>
            <ac:spMk id="17" creationId="{64B1C731-3776-B934-69D5-E79DA4F1CE7C}"/>
          </ac:spMkLst>
        </pc:spChg>
        <pc:spChg chg="del">
          <ac:chgData name="Matthew Weber" userId="cb8fa425-774b-40a7-b0f2-d5b57e79fa6f" providerId="ADAL" clId="{6E6DA757-6AC9-43F6-9F18-5DB7752267B9}" dt="2024-07-01T19:29:39.609" v="228" actId="26606"/>
          <ac:spMkLst>
            <pc:docMk/>
            <pc:sldMk cId="3183407483" sldId="262"/>
            <ac:spMk id="18" creationId="{0E3596DD-156A-473E-9BB3-C6A29F7574E9}"/>
          </ac:spMkLst>
        </pc:spChg>
        <pc:spChg chg="add mod">
          <ac:chgData name="Matthew Weber" userId="cb8fa425-774b-40a7-b0f2-d5b57e79fa6f" providerId="ADAL" clId="{6E6DA757-6AC9-43F6-9F18-5DB7752267B9}" dt="2024-07-01T19:29:37.130" v="227"/>
          <ac:spMkLst>
            <pc:docMk/>
            <pc:sldMk cId="3183407483" sldId="262"/>
            <ac:spMk id="19" creationId="{7F41B764-0ABC-450A-EC8E-FD235734FAC4}"/>
          </ac:spMkLst>
        </pc:spChg>
        <pc:spChg chg="del">
          <ac:chgData name="Matthew Weber" userId="cb8fa425-774b-40a7-b0f2-d5b57e79fa6f" providerId="ADAL" clId="{6E6DA757-6AC9-43F6-9F18-5DB7752267B9}" dt="2024-07-01T19:29:39.609" v="228" actId="26606"/>
          <ac:spMkLst>
            <pc:docMk/>
            <pc:sldMk cId="3183407483" sldId="262"/>
            <ac:spMk id="20" creationId="{2C46C4D6-C474-4E92-B52E-944C1118F7B6}"/>
          </ac:spMkLst>
        </pc:spChg>
        <pc:spChg chg="add">
          <ac:chgData name="Matthew Weber" userId="cb8fa425-774b-40a7-b0f2-d5b57e79fa6f" providerId="ADAL" clId="{6E6DA757-6AC9-43F6-9F18-5DB7752267B9}" dt="2024-07-01T19:29:39.609" v="228" actId="26606"/>
          <ac:spMkLst>
            <pc:docMk/>
            <pc:sldMk cId="3183407483" sldId="262"/>
            <ac:spMk id="25" creationId="{0E3596DD-156A-473E-9BB3-C6A29F7574E9}"/>
          </ac:spMkLst>
        </pc:spChg>
        <pc:spChg chg="add">
          <ac:chgData name="Matthew Weber" userId="cb8fa425-774b-40a7-b0f2-d5b57e79fa6f" providerId="ADAL" clId="{6E6DA757-6AC9-43F6-9F18-5DB7752267B9}" dt="2024-07-01T19:29:39.609" v="228" actId="26606"/>
          <ac:spMkLst>
            <pc:docMk/>
            <pc:sldMk cId="3183407483" sldId="262"/>
            <ac:spMk id="27" creationId="{2C46C4D6-C474-4E92-B52E-944C1118F7B6}"/>
          </ac:spMkLst>
        </pc:spChg>
        <pc:grpChg chg="add mod">
          <ac:chgData name="Matthew Weber" userId="cb8fa425-774b-40a7-b0f2-d5b57e79fa6f" providerId="ADAL" clId="{6E6DA757-6AC9-43F6-9F18-5DB7752267B9}" dt="2024-07-01T19:29:39.609" v="228" actId="26606"/>
          <ac:grpSpMkLst>
            <pc:docMk/>
            <pc:sldMk cId="3183407483" sldId="262"/>
            <ac:grpSpMk id="4" creationId="{87661991-24F6-B23C-2582-730658680274}"/>
          </ac:grpSpMkLst>
        </pc:grpChg>
        <pc:grpChg chg="add mod">
          <ac:chgData name="Matthew Weber" userId="cb8fa425-774b-40a7-b0f2-d5b57e79fa6f" providerId="ADAL" clId="{6E6DA757-6AC9-43F6-9F18-5DB7752267B9}" dt="2024-07-01T19:29:37.130" v="227"/>
          <ac:grpSpMkLst>
            <pc:docMk/>
            <pc:sldMk cId="3183407483" sldId="262"/>
            <ac:grpSpMk id="5" creationId="{50D6191F-9AD4-922E-C3B7-9C10B13738E7}"/>
          </ac:grpSpMkLst>
        </pc:grpChg>
        <pc:grpChg chg="del">
          <ac:chgData name="Matthew Weber" userId="cb8fa425-774b-40a7-b0f2-d5b57e79fa6f" providerId="ADAL" clId="{6E6DA757-6AC9-43F6-9F18-5DB7752267B9}" dt="2024-07-01T19:29:23.268" v="225" actId="478"/>
          <ac:grpSpMkLst>
            <pc:docMk/>
            <pc:sldMk cId="3183407483" sldId="262"/>
            <ac:grpSpMk id="7" creationId="{4039D273-FE69-1DBA-838B-6297044BDAD7}"/>
          </ac:grpSpMkLst>
        </pc:grpChg>
        <pc:grpChg chg="add mod">
          <ac:chgData name="Matthew Weber" userId="cb8fa425-774b-40a7-b0f2-d5b57e79fa6f" providerId="ADAL" clId="{6E6DA757-6AC9-43F6-9F18-5DB7752267B9}" dt="2024-07-01T19:29:37.130" v="227"/>
          <ac:grpSpMkLst>
            <pc:docMk/>
            <pc:sldMk cId="3183407483" sldId="262"/>
            <ac:grpSpMk id="13" creationId="{15DAB16A-551D-79C8-607A-F79FEB95EACF}"/>
          </ac:grpSpMkLst>
        </pc:grpChg>
        <pc:picChg chg="add mod">
          <ac:chgData name="Matthew Weber" userId="cb8fa425-774b-40a7-b0f2-d5b57e79fa6f" providerId="ADAL" clId="{6E6DA757-6AC9-43F6-9F18-5DB7752267B9}" dt="2024-07-01T19:29:37.130" v="227"/>
          <ac:picMkLst>
            <pc:docMk/>
            <pc:sldMk cId="3183407483" sldId="262"/>
            <ac:picMk id="11" creationId="{6CAD5F91-1723-B0BF-BDFD-375E1496945D}"/>
          </ac:picMkLst>
        </pc:picChg>
      </pc:sldChg>
      <pc:sldChg chg="modSp del mod">
        <pc:chgData name="Matthew Weber" userId="cb8fa425-774b-40a7-b0f2-d5b57e79fa6f" providerId="ADAL" clId="{6E6DA757-6AC9-43F6-9F18-5DB7752267B9}" dt="2024-07-01T19:29:54.852" v="229" actId="2696"/>
        <pc:sldMkLst>
          <pc:docMk/>
          <pc:sldMk cId="1045673115" sldId="263"/>
        </pc:sldMkLst>
        <pc:spChg chg="mod">
          <ac:chgData name="Matthew Weber" userId="cb8fa425-774b-40a7-b0f2-d5b57e79fa6f" providerId="ADAL" clId="{6E6DA757-6AC9-43F6-9F18-5DB7752267B9}" dt="2024-07-01T19:28:45.202" v="210" actId="20577"/>
          <ac:spMkLst>
            <pc:docMk/>
            <pc:sldMk cId="1045673115" sldId="263"/>
            <ac:spMk id="5" creationId="{FC3B2A73-4B76-90C0-0193-6567BD9CE906}"/>
          </ac:spMkLst>
        </pc:spChg>
      </pc:sldChg>
      <pc:sldChg chg="del">
        <pc:chgData name="Matthew Weber" userId="cb8fa425-774b-40a7-b0f2-d5b57e79fa6f" providerId="ADAL" clId="{6E6DA757-6AC9-43F6-9F18-5DB7752267B9}" dt="2024-07-01T19:29:58.160" v="230" actId="2696"/>
        <pc:sldMkLst>
          <pc:docMk/>
          <pc:sldMk cId="58327656" sldId="264"/>
        </pc:sldMkLst>
      </pc:sldChg>
      <pc:sldChg chg="del">
        <pc:chgData name="Matthew Weber" userId="cb8fa425-774b-40a7-b0f2-d5b57e79fa6f" providerId="ADAL" clId="{6E6DA757-6AC9-43F6-9F18-5DB7752267B9}" dt="2024-07-01T19:30:02.436" v="231" actId="2696"/>
        <pc:sldMkLst>
          <pc:docMk/>
          <pc:sldMk cId="567219432" sldId="265"/>
        </pc:sldMkLst>
      </pc:sldChg>
      <pc:sldChg chg="del">
        <pc:chgData name="Matthew Weber" userId="cb8fa425-774b-40a7-b0f2-d5b57e79fa6f" providerId="ADAL" clId="{6E6DA757-6AC9-43F6-9F18-5DB7752267B9}" dt="2024-07-01T19:30:05.531" v="232" actId="2696"/>
        <pc:sldMkLst>
          <pc:docMk/>
          <pc:sldMk cId="94366872" sldId="266"/>
        </pc:sldMkLst>
      </pc:sldChg>
      <pc:sldChg chg="del">
        <pc:chgData name="Matthew Weber" userId="cb8fa425-774b-40a7-b0f2-d5b57e79fa6f" providerId="ADAL" clId="{6E6DA757-6AC9-43F6-9F18-5DB7752267B9}" dt="2024-07-01T19:30:08.583" v="233" actId="2696"/>
        <pc:sldMkLst>
          <pc:docMk/>
          <pc:sldMk cId="1236306092" sldId="267"/>
        </pc:sldMkLst>
      </pc:sldChg>
    </pc:docChg>
  </pc:docChgLst>
  <pc:docChgLst>
    <pc:chgData name="Matthew Weber" userId="cb8fa425-774b-40a7-b0f2-d5b57e79fa6f" providerId="ADAL" clId="{0594C980-1F45-4FA6-9A0E-DEFDA89E183E}"/>
    <pc:docChg chg="undo custSel addSld modSld">
      <pc:chgData name="Matthew Weber" userId="cb8fa425-774b-40a7-b0f2-d5b57e79fa6f" providerId="ADAL" clId="{0594C980-1F45-4FA6-9A0E-DEFDA89E183E}" dt="2024-07-01T18:57:48.978" v="893" actId="20577"/>
      <pc:docMkLst>
        <pc:docMk/>
      </pc:docMkLst>
      <pc:sldChg chg="modSp mod">
        <pc:chgData name="Matthew Weber" userId="cb8fa425-774b-40a7-b0f2-d5b57e79fa6f" providerId="ADAL" clId="{0594C980-1F45-4FA6-9A0E-DEFDA89E183E}" dt="2024-07-01T18:57:48.978" v="893" actId="20577"/>
        <pc:sldMkLst>
          <pc:docMk/>
          <pc:sldMk cId="2932703518" sldId="256"/>
        </pc:sldMkLst>
        <pc:spChg chg="mod">
          <ac:chgData name="Matthew Weber" userId="cb8fa425-774b-40a7-b0f2-d5b57e79fa6f" providerId="ADAL" clId="{0594C980-1F45-4FA6-9A0E-DEFDA89E183E}" dt="2024-07-01T18:57:48.978" v="893" actId="20577"/>
          <ac:spMkLst>
            <pc:docMk/>
            <pc:sldMk cId="2932703518" sldId="256"/>
            <ac:spMk id="2" creationId="{0988541B-C4D0-FD60-CEA4-610494902ED9}"/>
          </ac:spMkLst>
        </pc:spChg>
        <pc:spChg chg="mod">
          <ac:chgData name="Matthew Weber" userId="cb8fa425-774b-40a7-b0f2-d5b57e79fa6f" providerId="ADAL" clId="{0594C980-1F45-4FA6-9A0E-DEFDA89E183E}" dt="2024-07-01T17:27:05.318" v="26" actId="20577"/>
          <ac:spMkLst>
            <pc:docMk/>
            <pc:sldMk cId="2932703518" sldId="256"/>
            <ac:spMk id="3" creationId="{A811F1A6-A382-AF76-0D86-809F875EE824}"/>
          </ac:spMkLst>
        </pc:spChg>
      </pc:sldChg>
      <pc:sldChg chg="addSp delSp modSp mod">
        <pc:chgData name="Matthew Weber" userId="cb8fa425-774b-40a7-b0f2-d5b57e79fa6f" providerId="ADAL" clId="{0594C980-1F45-4FA6-9A0E-DEFDA89E183E}" dt="2024-07-01T17:38:52.170" v="105" actId="26606"/>
        <pc:sldMkLst>
          <pc:docMk/>
          <pc:sldMk cId="2923562659" sldId="257"/>
        </pc:sldMkLst>
        <pc:spChg chg="mod ord">
          <ac:chgData name="Matthew Weber" userId="cb8fa425-774b-40a7-b0f2-d5b57e79fa6f" providerId="ADAL" clId="{0594C980-1F45-4FA6-9A0E-DEFDA89E183E}" dt="2024-07-01T17:38:52.170" v="105" actId="26606"/>
          <ac:spMkLst>
            <pc:docMk/>
            <pc:sldMk cId="2923562659" sldId="257"/>
            <ac:spMk id="3" creationId="{6F8127F2-A88E-3587-E460-6FD5C7F273C2}"/>
          </ac:spMkLst>
        </pc:spChg>
        <pc:spChg chg="add del">
          <ac:chgData name="Matthew Weber" userId="cb8fa425-774b-40a7-b0f2-d5b57e79fa6f" providerId="ADAL" clId="{0594C980-1F45-4FA6-9A0E-DEFDA89E183E}" dt="2024-07-01T17:38:52.170" v="105" actId="26606"/>
          <ac:spMkLst>
            <pc:docMk/>
            <pc:sldMk cId="2923562659" sldId="257"/>
            <ac:spMk id="9" creationId="{79BB35BC-D5C2-4C8B-A22A-A71E6191913B}"/>
          </ac:spMkLst>
        </pc:spChg>
        <pc:spChg chg="add del">
          <ac:chgData name="Matthew Weber" userId="cb8fa425-774b-40a7-b0f2-d5b57e79fa6f" providerId="ADAL" clId="{0594C980-1F45-4FA6-9A0E-DEFDA89E183E}" dt="2024-07-01T17:38:52.154" v="104" actId="26606"/>
          <ac:spMkLst>
            <pc:docMk/>
            <pc:sldMk cId="2923562659" sldId="257"/>
            <ac:spMk id="1032" creationId="{D009D6D5-DAC2-4A8B-A17A-E206B9012D09}"/>
          </ac:spMkLst>
        </pc:spChg>
        <pc:spChg chg="add">
          <ac:chgData name="Matthew Weber" userId="cb8fa425-774b-40a7-b0f2-d5b57e79fa6f" providerId="ADAL" clId="{0594C980-1F45-4FA6-9A0E-DEFDA89E183E}" dt="2024-07-01T17:38:52.170" v="105" actId="26606"/>
          <ac:spMkLst>
            <pc:docMk/>
            <pc:sldMk cId="2923562659" sldId="257"/>
            <ac:spMk id="1034" creationId="{79BB35BC-D5C2-4C8B-A22A-A71E6191913B}"/>
          </ac:spMkLst>
        </pc:spChg>
        <pc:picChg chg="del">
          <ac:chgData name="Matthew Weber" userId="cb8fa425-774b-40a7-b0f2-d5b57e79fa6f" providerId="ADAL" clId="{0594C980-1F45-4FA6-9A0E-DEFDA89E183E}" dt="2024-07-01T17:38:26.553" v="101" actId="478"/>
          <ac:picMkLst>
            <pc:docMk/>
            <pc:sldMk cId="2923562659" sldId="257"/>
            <ac:picMk id="5" creationId="{4CCF3BA4-DF18-1540-9964-B17F6A78B2E2}"/>
          </ac:picMkLst>
        </pc:picChg>
        <pc:picChg chg="add">
          <ac:chgData name="Matthew Weber" userId="cb8fa425-774b-40a7-b0f2-d5b57e79fa6f" providerId="ADAL" clId="{0594C980-1F45-4FA6-9A0E-DEFDA89E183E}" dt="2024-07-01T17:38:15.572" v="100"/>
          <ac:picMkLst>
            <pc:docMk/>
            <pc:sldMk cId="2923562659" sldId="257"/>
            <ac:picMk id="1026" creationId="{80EB45B1-6D0F-347F-7B05-76AA696B8D40}"/>
          </ac:picMkLst>
        </pc:picChg>
        <pc:picChg chg="add mod">
          <ac:chgData name="Matthew Weber" userId="cb8fa425-774b-40a7-b0f2-d5b57e79fa6f" providerId="ADAL" clId="{0594C980-1F45-4FA6-9A0E-DEFDA89E183E}" dt="2024-07-01T17:38:52.170" v="105" actId="26606"/>
          <ac:picMkLst>
            <pc:docMk/>
            <pc:sldMk cId="2923562659" sldId="257"/>
            <ac:picMk id="1027" creationId="{0E63F4FF-4768-EC64-58D1-9180E1F08613}"/>
          </ac:picMkLst>
        </pc:picChg>
      </pc:sldChg>
      <pc:sldChg chg="addSp delSp modSp mod">
        <pc:chgData name="Matthew Weber" userId="cb8fa425-774b-40a7-b0f2-d5b57e79fa6f" providerId="ADAL" clId="{0594C980-1F45-4FA6-9A0E-DEFDA89E183E}" dt="2024-07-01T17:59:35.228" v="512" actId="1076"/>
        <pc:sldMkLst>
          <pc:docMk/>
          <pc:sldMk cId="754623724" sldId="258"/>
        </pc:sldMkLst>
        <pc:spChg chg="mod">
          <ac:chgData name="Matthew Weber" userId="cb8fa425-774b-40a7-b0f2-d5b57e79fa6f" providerId="ADAL" clId="{0594C980-1F45-4FA6-9A0E-DEFDA89E183E}" dt="2024-07-01T17:44:38.079" v="439" actId="1076"/>
          <ac:spMkLst>
            <pc:docMk/>
            <pc:sldMk cId="754623724" sldId="258"/>
            <ac:spMk id="2" creationId="{51C08503-DA61-147C-F172-6AB2F4E1D578}"/>
          </ac:spMkLst>
        </pc:spChg>
        <pc:spChg chg="mod">
          <ac:chgData name="Matthew Weber" userId="cb8fa425-774b-40a7-b0f2-d5b57e79fa6f" providerId="ADAL" clId="{0594C980-1F45-4FA6-9A0E-DEFDA89E183E}" dt="2024-07-01T17:53:51.254" v="471" actId="2710"/>
          <ac:spMkLst>
            <pc:docMk/>
            <pc:sldMk cId="754623724" sldId="258"/>
            <ac:spMk id="3" creationId="{8F4C1733-6E4C-D12A-B536-419328C4EDAA}"/>
          </ac:spMkLst>
        </pc:spChg>
        <pc:spChg chg="mod">
          <ac:chgData name="Matthew Weber" userId="cb8fa425-774b-40a7-b0f2-d5b57e79fa6f" providerId="ADAL" clId="{0594C980-1F45-4FA6-9A0E-DEFDA89E183E}" dt="2024-07-01T17:39:36.114" v="111"/>
          <ac:spMkLst>
            <pc:docMk/>
            <pc:sldMk cId="754623724" sldId="258"/>
            <ac:spMk id="9" creationId="{36062B9A-8296-21EA-A16B-3D1922CD3162}"/>
          </ac:spMkLst>
        </pc:spChg>
        <pc:spChg chg="mod">
          <ac:chgData name="Matthew Weber" userId="cb8fa425-774b-40a7-b0f2-d5b57e79fa6f" providerId="ADAL" clId="{0594C980-1F45-4FA6-9A0E-DEFDA89E183E}" dt="2024-07-01T17:39:36.114" v="111"/>
          <ac:spMkLst>
            <pc:docMk/>
            <pc:sldMk cId="754623724" sldId="258"/>
            <ac:spMk id="14" creationId="{9C27353B-6042-7474-DD42-5FE33E818D91}"/>
          </ac:spMkLst>
        </pc:spChg>
        <pc:spChg chg="add mod">
          <ac:chgData name="Matthew Weber" userId="cb8fa425-774b-40a7-b0f2-d5b57e79fa6f" providerId="ADAL" clId="{0594C980-1F45-4FA6-9A0E-DEFDA89E183E}" dt="2024-07-01T17:39:36.114" v="111"/>
          <ac:spMkLst>
            <pc:docMk/>
            <pc:sldMk cId="754623724" sldId="258"/>
            <ac:spMk id="15" creationId="{00196A6A-A08B-96A7-69AB-B82EC9E2026E}"/>
          </ac:spMkLst>
        </pc:spChg>
        <pc:spChg chg="add mod">
          <ac:chgData name="Matthew Weber" userId="cb8fa425-774b-40a7-b0f2-d5b57e79fa6f" providerId="ADAL" clId="{0594C980-1F45-4FA6-9A0E-DEFDA89E183E}" dt="2024-07-01T17:39:36.114" v="111"/>
          <ac:spMkLst>
            <pc:docMk/>
            <pc:sldMk cId="754623724" sldId="258"/>
            <ac:spMk id="16" creationId="{AD682241-09AC-3A9C-B755-006C88558C9D}"/>
          </ac:spMkLst>
        </pc:spChg>
        <pc:spChg chg="add mod">
          <ac:chgData name="Matthew Weber" userId="cb8fa425-774b-40a7-b0f2-d5b57e79fa6f" providerId="ADAL" clId="{0594C980-1F45-4FA6-9A0E-DEFDA89E183E}" dt="2024-07-01T17:39:36.114" v="111"/>
          <ac:spMkLst>
            <pc:docMk/>
            <pc:sldMk cId="754623724" sldId="258"/>
            <ac:spMk id="17" creationId="{5BF84633-3AAD-2EC1-E50C-CA50CF2061E3}"/>
          </ac:spMkLst>
        </pc:spChg>
        <pc:spChg chg="add">
          <ac:chgData name="Matthew Weber" userId="cb8fa425-774b-40a7-b0f2-d5b57e79fa6f" providerId="ADAL" clId="{0594C980-1F45-4FA6-9A0E-DEFDA89E183E}" dt="2024-07-01T17:40:21.106" v="112"/>
          <ac:spMkLst>
            <pc:docMk/>
            <pc:sldMk cId="754623724" sldId="258"/>
            <ac:spMk id="18" creationId="{E9A27E3B-2A7C-AFE3-334F-2A13DA4F00AD}"/>
          </ac:spMkLst>
        </pc:spChg>
        <pc:spChg chg="add">
          <ac:chgData name="Matthew Weber" userId="cb8fa425-774b-40a7-b0f2-d5b57e79fa6f" providerId="ADAL" clId="{0594C980-1F45-4FA6-9A0E-DEFDA89E183E}" dt="2024-07-01T17:40:21.106" v="112"/>
          <ac:spMkLst>
            <pc:docMk/>
            <pc:sldMk cId="754623724" sldId="258"/>
            <ac:spMk id="22" creationId="{11BDBDDB-AA53-FD0F-8CD2-494DA4B6B290}"/>
          </ac:spMkLst>
        </pc:spChg>
        <pc:spChg chg="add mod">
          <ac:chgData name="Matthew Weber" userId="cb8fa425-774b-40a7-b0f2-d5b57e79fa6f" providerId="ADAL" clId="{0594C980-1F45-4FA6-9A0E-DEFDA89E183E}" dt="2024-07-01T17:59:08.025" v="506"/>
          <ac:spMkLst>
            <pc:docMk/>
            <pc:sldMk cId="754623724" sldId="258"/>
            <ac:spMk id="25" creationId="{7ACB24BD-9CD7-013A-7FD2-221880A1D9CB}"/>
          </ac:spMkLst>
        </pc:spChg>
        <pc:spChg chg="add mod">
          <ac:chgData name="Matthew Weber" userId="cb8fa425-774b-40a7-b0f2-d5b57e79fa6f" providerId="ADAL" clId="{0594C980-1F45-4FA6-9A0E-DEFDA89E183E}" dt="2024-07-01T17:59:16.346" v="508" actId="1076"/>
          <ac:spMkLst>
            <pc:docMk/>
            <pc:sldMk cId="754623724" sldId="258"/>
            <ac:spMk id="26" creationId="{ECEBFAFE-F392-F505-526A-3F9074EC6C8E}"/>
          </ac:spMkLst>
        </pc:spChg>
        <pc:spChg chg="add del mod">
          <ac:chgData name="Matthew Weber" userId="cb8fa425-774b-40a7-b0f2-d5b57e79fa6f" providerId="ADAL" clId="{0594C980-1F45-4FA6-9A0E-DEFDA89E183E}" dt="2024-07-01T17:59:24.269" v="510" actId="478"/>
          <ac:spMkLst>
            <pc:docMk/>
            <pc:sldMk cId="754623724" sldId="258"/>
            <ac:spMk id="27" creationId="{630896AE-923F-F9E2-67F7-C4632AC07982}"/>
          </ac:spMkLst>
        </pc:spChg>
        <pc:spChg chg="add mod">
          <ac:chgData name="Matthew Weber" userId="cb8fa425-774b-40a7-b0f2-d5b57e79fa6f" providerId="ADAL" clId="{0594C980-1F45-4FA6-9A0E-DEFDA89E183E}" dt="2024-07-01T17:59:35.228" v="512" actId="1076"/>
          <ac:spMkLst>
            <pc:docMk/>
            <pc:sldMk cId="754623724" sldId="258"/>
            <ac:spMk id="28" creationId="{1E4CC2EA-B3E7-7DEC-371C-432750ECA60F}"/>
          </ac:spMkLst>
        </pc:spChg>
        <pc:grpChg chg="del">
          <ac:chgData name="Matthew Weber" userId="cb8fa425-774b-40a7-b0f2-d5b57e79fa6f" providerId="ADAL" clId="{0594C980-1F45-4FA6-9A0E-DEFDA89E183E}" dt="2024-07-01T17:41:23.753" v="119" actId="478"/>
          <ac:grpSpMkLst>
            <pc:docMk/>
            <pc:sldMk cId="754623724" sldId="258"/>
            <ac:grpSpMk id="4" creationId="{F8228F8D-7F5F-CB62-C6A0-FFF27AC4AC7A}"/>
          </ac:grpSpMkLst>
        </pc:grpChg>
        <pc:grpChg chg="add del mod">
          <ac:chgData name="Matthew Weber" userId="cb8fa425-774b-40a7-b0f2-d5b57e79fa6f" providerId="ADAL" clId="{0594C980-1F45-4FA6-9A0E-DEFDA89E183E}" dt="2024-07-01T17:39:36.114" v="111"/>
          <ac:grpSpMkLst>
            <pc:docMk/>
            <pc:sldMk cId="754623724" sldId="258"/>
            <ac:grpSpMk id="7" creationId="{BF203D8E-2412-6B22-AEE0-0558F17EC9E4}"/>
          </ac:grpSpMkLst>
        </pc:grpChg>
        <pc:grpChg chg="add mod">
          <ac:chgData name="Matthew Weber" userId="cb8fa425-774b-40a7-b0f2-d5b57e79fa6f" providerId="ADAL" clId="{0594C980-1F45-4FA6-9A0E-DEFDA89E183E}" dt="2024-07-01T17:39:36.114" v="111"/>
          <ac:grpSpMkLst>
            <pc:docMk/>
            <pc:sldMk cId="754623724" sldId="258"/>
            <ac:grpSpMk id="10" creationId="{4F21F847-9C32-609E-60D4-C58EB6D90C37}"/>
          </ac:grpSpMkLst>
        </pc:grpChg>
        <pc:grpChg chg="add">
          <ac:chgData name="Matthew Weber" userId="cb8fa425-774b-40a7-b0f2-d5b57e79fa6f" providerId="ADAL" clId="{0594C980-1F45-4FA6-9A0E-DEFDA89E183E}" dt="2024-07-01T17:40:21.106" v="112"/>
          <ac:grpSpMkLst>
            <pc:docMk/>
            <pc:sldMk cId="754623724" sldId="258"/>
            <ac:grpSpMk id="19" creationId="{560BF9F9-AE5B-C8A1-0528-7E489364B0B1}"/>
          </ac:grpSpMkLst>
        </pc:grpChg>
        <pc:picChg chg="mod">
          <ac:chgData name="Matthew Weber" userId="cb8fa425-774b-40a7-b0f2-d5b57e79fa6f" providerId="ADAL" clId="{0594C980-1F45-4FA6-9A0E-DEFDA89E183E}" dt="2024-07-01T17:39:36.114" v="111"/>
          <ac:picMkLst>
            <pc:docMk/>
            <pc:sldMk cId="754623724" sldId="258"/>
            <ac:picMk id="8" creationId="{8D732455-C0F6-C56D-ADFB-88E9AB0AC4F5}"/>
          </ac:picMkLst>
        </pc:picChg>
        <pc:picChg chg="mod">
          <ac:chgData name="Matthew Weber" userId="cb8fa425-774b-40a7-b0f2-d5b57e79fa6f" providerId="ADAL" clId="{0594C980-1F45-4FA6-9A0E-DEFDA89E183E}" dt="2024-07-01T17:39:36.114" v="111"/>
          <ac:picMkLst>
            <pc:docMk/>
            <pc:sldMk cId="754623724" sldId="258"/>
            <ac:picMk id="12" creationId="{72439162-35C9-6C5C-0A63-008EB2C73F72}"/>
          </ac:picMkLst>
        </pc:picChg>
        <pc:picChg chg="add mod">
          <ac:chgData name="Matthew Weber" userId="cb8fa425-774b-40a7-b0f2-d5b57e79fa6f" providerId="ADAL" clId="{0594C980-1F45-4FA6-9A0E-DEFDA89E183E}" dt="2024-07-01T17:58:51.832" v="503" actId="1076"/>
          <ac:picMkLst>
            <pc:docMk/>
            <pc:sldMk cId="754623724" sldId="258"/>
            <ac:picMk id="23" creationId="{39CC0161-A8D2-7E47-8243-0B45DA087C09}"/>
          </ac:picMkLst>
        </pc:picChg>
        <pc:picChg chg="add mod">
          <ac:chgData name="Matthew Weber" userId="cb8fa425-774b-40a7-b0f2-d5b57e79fa6f" providerId="ADAL" clId="{0594C980-1F45-4FA6-9A0E-DEFDA89E183E}" dt="2024-07-01T17:59:01.203" v="505" actId="1076"/>
          <ac:picMkLst>
            <pc:docMk/>
            <pc:sldMk cId="754623724" sldId="258"/>
            <ac:picMk id="24" creationId="{2476B76F-C8BA-4407-BAE9-755508F41465}"/>
          </ac:picMkLst>
        </pc:picChg>
      </pc:sldChg>
      <pc:sldChg chg="addSp delSp modSp mod">
        <pc:chgData name="Matthew Weber" userId="cb8fa425-774b-40a7-b0f2-d5b57e79fa6f" providerId="ADAL" clId="{0594C980-1F45-4FA6-9A0E-DEFDA89E183E}" dt="2024-07-01T18:51:08.852" v="870" actId="1076"/>
        <pc:sldMkLst>
          <pc:docMk/>
          <pc:sldMk cId="4169116557" sldId="259"/>
        </pc:sldMkLst>
        <pc:spChg chg="mod">
          <ac:chgData name="Matthew Weber" userId="cb8fa425-774b-40a7-b0f2-d5b57e79fa6f" providerId="ADAL" clId="{0594C980-1F45-4FA6-9A0E-DEFDA89E183E}" dt="2024-07-01T17:54:38.092" v="474" actId="26606"/>
          <ac:spMkLst>
            <pc:docMk/>
            <pc:sldMk cId="4169116557" sldId="259"/>
            <ac:spMk id="2" creationId="{51C08503-DA61-147C-F172-6AB2F4E1D578}"/>
          </ac:spMkLst>
        </pc:spChg>
        <pc:spChg chg="mod">
          <ac:chgData name="Matthew Weber" userId="cb8fa425-774b-40a7-b0f2-d5b57e79fa6f" providerId="ADAL" clId="{0594C980-1F45-4FA6-9A0E-DEFDA89E183E}" dt="2024-07-01T18:50:23.607" v="852" actId="20577"/>
          <ac:spMkLst>
            <pc:docMk/>
            <pc:sldMk cId="4169116557" sldId="259"/>
            <ac:spMk id="3" creationId="{8F4C1733-6E4C-D12A-B536-419328C4EDAA}"/>
          </ac:spMkLst>
        </pc:spChg>
        <pc:spChg chg="add del mod">
          <ac:chgData name="Matthew Weber" userId="cb8fa425-774b-40a7-b0f2-d5b57e79fa6f" providerId="ADAL" clId="{0594C980-1F45-4FA6-9A0E-DEFDA89E183E}" dt="2024-07-01T18:00:14.738" v="514" actId="478"/>
          <ac:spMkLst>
            <pc:docMk/>
            <pc:sldMk cId="4169116557" sldId="259"/>
            <ac:spMk id="4" creationId="{CC1F3969-C1D3-15E0-3AF5-17F155934037}"/>
          </ac:spMkLst>
        </pc:spChg>
        <pc:spChg chg="add del mod">
          <ac:chgData name="Matthew Weber" userId="cb8fa425-774b-40a7-b0f2-d5b57e79fa6f" providerId="ADAL" clId="{0594C980-1F45-4FA6-9A0E-DEFDA89E183E}" dt="2024-07-01T18:00:17.140" v="516" actId="478"/>
          <ac:spMkLst>
            <pc:docMk/>
            <pc:sldMk cId="4169116557" sldId="259"/>
            <ac:spMk id="5" creationId="{67F50753-3EF0-7A58-6F7B-C3026B0E685E}"/>
          </ac:spMkLst>
        </pc:spChg>
        <pc:spChg chg="add del mod">
          <ac:chgData name="Matthew Weber" userId="cb8fa425-774b-40a7-b0f2-d5b57e79fa6f" providerId="ADAL" clId="{0594C980-1F45-4FA6-9A0E-DEFDA89E183E}" dt="2024-07-01T18:00:20.008" v="518" actId="478"/>
          <ac:spMkLst>
            <pc:docMk/>
            <pc:sldMk cId="4169116557" sldId="259"/>
            <ac:spMk id="6" creationId="{59FD12B8-2DEB-0CA0-86F8-5DF1BA530690}"/>
          </ac:spMkLst>
        </pc:spChg>
        <pc:spChg chg="del">
          <ac:chgData name="Matthew Weber" userId="cb8fa425-774b-40a7-b0f2-d5b57e79fa6f" providerId="ADAL" clId="{0594C980-1F45-4FA6-9A0E-DEFDA89E183E}" dt="2024-07-01T17:54:38.092" v="474" actId="26606"/>
          <ac:spMkLst>
            <pc:docMk/>
            <pc:sldMk cId="4169116557" sldId="259"/>
            <ac:spMk id="11" creationId="{0E3596DD-156A-473E-9BB3-C6A29F7574E9}"/>
          </ac:spMkLst>
        </pc:spChg>
        <pc:spChg chg="del">
          <ac:chgData name="Matthew Weber" userId="cb8fa425-774b-40a7-b0f2-d5b57e79fa6f" providerId="ADAL" clId="{0594C980-1F45-4FA6-9A0E-DEFDA89E183E}" dt="2024-07-01T17:54:38.092" v="474" actId="26606"/>
          <ac:spMkLst>
            <pc:docMk/>
            <pc:sldMk cId="4169116557" sldId="259"/>
            <ac:spMk id="13" creationId="{2C46C4D6-C474-4E92-B52E-944C1118F7B6}"/>
          </ac:spMkLst>
        </pc:spChg>
        <pc:spChg chg="add mod">
          <ac:chgData name="Matthew Weber" userId="cb8fa425-774b-40a7-b0f2-d5b57e79fa6f" providerId="ADAL" clId="{0594C980-1F45-4FA6-9A0E-DEFDA89E183E}" dt="2024-07-01T18:00:37.656" v="523" actId="20577"/>
          <ac:spMkLst>
            <pc:docMk/>
            <pc:sldMk cId="4169116557" sldId="259"/>
            <ac:spMk id="16" creationId="{3353FB59-E17C-D6A9-4E11-9A5355275901}"/>
          </ac:spMkLst>
        </pc:spChg>
        <pc:spChg chg="add mod">
          <ac:chgData name="Matthew Weber" userId="cb8fa425-774b-40a7-b0f2-d5b57e79fa6f" providerId="ADAL" clId="{0594C980-1F45-4FA6-9A0E-DEFDA89E183E}" dt="2024-07-01T18:50:51.649" v="859" actId="14100"/>
          <ac:spMkLst>
            <pc:docMk/>
            <pc:sldMk cId="4169116557" sldId="259"/>
            <ac:spMk id="20" creationId="{81413D1E-96A5-C895-3A76-DE8E60957497}"/>
          </ac:spMkLst>
        </pc:spChg>
        <pc:spChg chg="add mod">
          <ac:chgData name="Matthew Weber" userId="cb8fa425-774b-40a7-b0f2-d5b57e79fa6f" providerId="ADAL" clId="{0594C980-1F45-4FA6-9A0E-DEFDA89E183E}" dt="2024-07-01T18:51:08.852" v="870" actId="1076"/>
          <ac:spMkLst>
            <pc:docMk/>
            <pc:sldMk cId="4169116557" sldId="259"/>
            <ac:spMk id="21" creationId="{B41ED989-ABBB-D012-4905-813D0612760D}"/>
          </ac:spMkLst>
        </pc:spChg>
        <pc:spChg chg="add del">
          <ac:chgData name="Matthew Weber" userId="cb8fa425-774b-40a7-b0f2-d5b57e79fa6f" providerId="ADAL" clId="{0594C980-1F45-4FA6-9A0E-DEFDA89E183E}" dt="2024-07-01T17:55:07.949" v="478" actId="26606"/>
          <ac:spMkLst>
            <pc:docMk/>
            <pc:sldMk cId="4169116557" sldId="259"/>
            <ac:spMk id="3079" creationId="{0E3596DD-156A-473E-9BB3-C6A29F7574E9}"/>
          </ac:spMkLst>
        </pc:spChg>
        <pc:spChg chg="add del">
          <ac:chgData name="Matthew Weber" userId="cb8fa425-774b-40a7-b0f2-d5b57e79fa6f" providerId="ADAL" clId="{0594C980-1F45-4FA6-9A0E-DEFDA89E183E}" dt="2024-07-01T17:55:07.949" v="478" actId="26606"/>
          <ac:spMkLst>
            <pc:docMk/>
            <pc:sldMk cId="4169116557" sldId="259"/>
            <ac:spMk id="3081" creationId="{2C46C4D6-C474-4E92-B52E-944C1118F7B6}"/>
          </ac:spMkLst>
        </pc:spChg>
        <pc:spChg chg="add del">
          <ac:chgData name="Matthew Weber" userId="cb8fa425-774b-40a7-b0f2-d5b57e79fa6f" providerId="ADAL" clId="{0594C980-1F45-4FA6-9A0E-DEFDA89E183E}" dt="2024-07-01T18:00:35.323" v="521" actId="26606"/>
          <ac:spMkLst>
            <pc:docMk/>
            <pc:sldMk cId="4169116557" sldId="259"/>
            <ac:spMk id="3086" creationId="{F35DB090-93B5-4581-8D71-BB3839684BFF}"/>
          </ac:spMkLst>
        </pc:spChg>
        <pc:spChg chg="add del">
          <ac:chgData name="Matthew Weber" userId="cb8fa425-774b-40a7-b0f2-d5b57e79fa6f" providerId="ADAL" clId="{0594C980-1F45-4FA6-9A0E-DEFDA89E183E}" dt="2024-07-01T18:00:35.323" v="521" actId="26606"/>
          <ac:spMkLst>
            <pc:docMk/>
            <pc:sldMk cId="4169116557" sldId="259"/>
            <ac:spMk id="3088" creationId="{A0DE92DF-4769-4DE9-93FD-EE31271850CA}"/>
          </ac:spMkLst>
        </pc:spChg>
        <pc:spChg chg="add">
          <ac:chgData name="Matthew Weber" userId="cb8fa425-774b-40a7-b0f2-d5b57e79fa6f" providerId="ADAL" clId="{0594C980-1F45-4FA6-9A0E-DEFDA89E183E}" dt="2024-07-01T18:00:35.323" v="521" actId="26606"/>
          <ac:spMkLst>
            <pc:docMk/>
            <pc:sldMk cId="4169116557" sldId="259"/>
            <ac:spMk id="3093" creationId="{0E3596DD-156A-473E-9BB3-C6A29F7574E9}"/>
          </ac:spMkLst>
        </pc:spChg>
        <pc:spChg chg="add">
          <ac:chgData name="Matthew Weber" userId="cb8fa425-774b-40a7-b0f2-d5b57e79fa6f" providerId="ADAL" clId="{0594C980-1F45-4FA6-9A0E-DEFDA89E183E}" dt="2024-07-01T18:00:35.323" v="521" actId="26606"/>
          <ac:spMkLst>
            <pc:docMk/>
            <pc:sldMk cId="4169116557" sldId="259"/>
            <ac:spMk id="3095" creationId="{2C46C4D6-C474-4E92-B52E-944C1118F7B6}"/>
          </ac:spMkLst>
        </pc:spChg>
        <pc:grpChg chg="del">
          <ac:chgData name="Matthew Weber" userId="cb8fa425-774b-40a7-b0f2-d5b57e79fa6f" providerId="ADAL" clId="{0594C980-1F45-4FA6-9A0E-DEFDA89E183E}" dt="2024-07-01T17:54:10.419" v="472" actId="478"/>
          <ac:grpSpMkLst>
            <pc:docMk/>
            <pc:sldMk cId="4169116557" sldId="259"/>
            <ac:grpSpMk id="7" creationId="{0B995C91-22E8-E419-D78A-9D0C2A5EACA0}"/>
          </ac:grpSpMkLst>
        </pc:grpChg>
        <pc:grpChg chg="add del mod">
          <ac:chgData name="Matthew Weber" userId="cb8fa425-774b-40a7-b0f2-d5b57e79fa6f" providerId="ADAL" clId="{0594C980-1F45-4FA6-9A0E-DEFDA89E183E}" dt="2024-07-01T18:41:39.397" v="813" actId="478"/>
          <ac:grpSpMkLst>
            <pc:docMk/>
            <pc:sldMk cId="4169116557" sldId="259"/>
            <ac:grpSpMk id="14" creationId="{40A397CD-3164-4656-8F0B-67B9FC577E4A}"/>
          </ac:grpSpMkLst>
        </pc:grpChg>
        <pc:picChg chg="add mod">
          <ac:chgData name="Matthew Weber" userId="cb8fa425-774b-40a7-b0f2-d5b57e79fa6f" providerId="ADAL" clId="{0594C980-1F45-4FA6-9A0E-DEFDA89E183E}" dt="2024-07-01T18:00:30.629" v="519"/>
          <ac:picMkLst>
            <pc:docMk/>
            <pc:sldMk cId="4169116557" sldId="259"/>
            <ac:picMk id="15" creationId="{C7E1FD41-10C2-C09C-A3D7-4E55C0995C53}"/>
          </ac:picMkLst>
        </pc:picChg>
        <pc:picChg chg="add del mod">
          <ac:chgData name="Matthew Weber" userId="cb8fa425-774b-40a7-b0f2-d5b57e79fa6f" providerId="ADAL" clId="{0594C980-1F45-4FA6-9A0E-DEFDA89E183E}" dt="2024-07-01T18:43:32.202" v="825" actId="478"/>
          <ac:picMkLst>
            <pc:docMk/>
            <pc:sldMk cId="4169116557" sldId="259"/>
            <ac:picMk id="18" creationId="{57D5BFA1-BB4F-922D-C616-0582CC87C2C8}"/>
          </ac:picMkLst>
        </pc:picChg>
        <pc:picChg chg="add mod">
          <ac:chgData name="Matthew Weber" userId="cb8fa425-774b-40a7-b0f2-d5b57e79fa6f" providerId="ADAL" clId="{0594C980-1F45-4FA6-9A0E-DEFDA89E183E}" dt="2024-07-01T18:50:15.524" v="833" actId="1076"/>
          <ac:picMkLst>
            <pc:docMk/>
            <pc:sldMk cId="4169116557" sldId="259"/>
            <ac:picMk id="19" creationId="{CE4151D8-54AD-A032-17CD-8F8682A70309}"/>
          </ac:picMkLst>
        </pc:picChg>
        <pc:picChg chg="add del mod">
          <ac:chgData name="Matthew Weber" userId="cb8fa425-774b-40a7-b0f2-d5b57e79fa6f" providerId="ADAL" clId="{0594C980-1F45-4FA6-9A0E-DEFDA89E183E}" dt="2024-07-01T18:00:13.443" v="513" actId="478"/>
          <ac:picMkLst>
            <pc:docMk/>
            <pc:sldMk cId="4169116557" sldId="259"/>
            <ac:picMk id="3074" creationId="{B070BFC0-7693-23B7-D5EF-EE3FD9FEB50B}"/>
          </ac:picMkLst>
        </pc:picChg>
        <pc:picChg chg="add del mod">
          <ac:chgData name="Matthew Weber" userId="cb8fa425-774b-40a7-b0f2-d5b57e79fa6f" providerId="ADAL" clId="{0594C980-1F45-4FA6-9A0E-DEFDA89E183E}" dt="2024-07-01T18:00:15.940" v="515" actId="478"/>
          <ac:picMkLst>
            <pc:docMk/>
            <pc:sldMk cId="4169116557" sldId="259"/>
            <ac:picMk id="3075" creationId="{23130122-25E3-382F-815E-10957937CF04}"/>
          </ac:picMkLst>
        </pc:picChg>
      </pc:sldChg>
      <pc:sldChg chg="addSp delSp modSp mod">
        <pc:chgData name="Matthew Weber" userId="cb8fa425-774b-40a7-b0f2-d5b57e79fa6f" providerId="ADAL" clId="{0594C980-1F45-4FA6-9A0E-DEFDA89E183E}" dt="2024-07-01T18:54:05.411" v="888" actId="20577"/>
        <pc:sldMkLst>
          <pc:docMk/>
          <pc:sldMk cId="2846251533" sldId="260"/>
        </pc:sldMkLst>
        <pc:spChg chg="mod">
          <ac:chgData name="Matthew Weber" userId="cb8fa425-774b-40a7-b0f2-d5b57e79fa6f" providerId="ADAL" clId="{0594C980-1F45-4FA6-9A0E-DEFDA89E183E}" dt="2024-07-01T18:53:37.103" v="874" actId="26606"/>
          <ac:spMkLst>
            <pc:docMk/>
            <pc:sldMk cId="2846251533" sldId="260"/>
            <ac:spMk id="3" creationId="{8F4C1733-6E4C-D12A-B536-419328C4EDAA}"/>
          </ac:spMkLst>
        </pc:spChg>
        <pc:spChg chg="mod">
          <ac:chgData name="Matthew Weber" userId="cb8fa425-774b-40a7-b0f2-d5b57e79fa6f" providerId="ADAL" clId="{0594C980-1F45-4FA6-9A0E-DEFDA89E183E}" dt="2024-07-01T18:01:57.386" v="534" actId="255"/>
          <ac:spMkLst>
            <pc:docMk/>
            <pc:sldMk cId="2846251533" sldId="260"/>
            <ac:spMk id="6" creationId="{1E2395EF-C7FC-1E5C-3D1C-A1BF22A90CF7}"/>
          </ac:spMkLst>
        </pc:spChg>
        <pc:spChg chg="add mod">
          <ac:chgData name="Matthew Weber" userId="cb8fa425-774b-40a7-b0f2-d5b57e79fa6f" providerId="ADAL" clId="{0594C980-1F45-4FA6-9A0E-DEFDA89E183E}" dt="2024-07-01T18:54:05.411" v="888" actId="20577"/>
          <ac:spMkLst>
            <pc:docMk/>
            <pc:sldMk cId="2846251533" sldId="260"/>
            <ac:spMk id="9" creationId="{03C721ED-5AA3-AA0E-5DB4-AEABAD150259}"/>
          </ac:spMkLst>
        </pc:spChg>
        <pc:spChg chg="del">
          <ac:chgData name="Matthew Weber" userId="cb8fa425-774b-40a7-b0f2-d5b57e79fa6f" providerId="ADAL" clId="{0594C980-1F45-4FA6-9A0E-DEFDA89E183E}" dt="2024-07-01T18:53:37.103" v="874" actId="26606"/>
          <ac:spMkLst>
            <pc:docMk/>
            <pc:sldMk cId="2846251533" sldId="260"/>
            <ac:spMk id="11" creationId="{0E3596DD-156A-473E-9BB3-C6A29F7574E9}"/>
          </ac:spMkLst>
        </pc:spChg>
        <pc:spChg chg="del">
          <ac:chgData name="Matthew Weber" userId="cb8fa425-774b-40a7-b0f2-d5b57e79fa6f" providerId="ADAL" clId="{0594C980-1F45-4FA6-9A0E-DEFDA89E183E}" dt="2024-07-01T18:53:37.103" v="874" actId="26606"/>
          <ac:spMkLst>
            <pc:docMk/>
            <pc:sldMk cId="2846251533" sldId="260"/>
            <ac:spMk id="13" creationId="{2C46C4D6-C474-4E92-B52E-944C1118F7B6}"/>
          </ac:spMkLst>
        </pc:spChg>
        <pc:spChg chg="del">
          <ac:chgData name="Matthew Weber" userId="cb8fa425-774b-40a7-b0f2-d5b57e79fa6f" providerId="ADAL" clId="{0594C980-1F45-4FA6-9A0E-DEFDA89E183E}" dt="2024-07-01T18:53:12.154" v="872" actId="478"/>
          <ac:spMkLst>
            <pc:docMk/>
            <pc:sldMk cId="2846251533" sldId="260"/>
            <ac:spMk id="16" creationId="{B345FFAC-E577-A1D9-15EF-D6BD5B523645}"/>
          </ac:spMkLst>
        </pc:spChg>
        <pc:spChg chg="add del">
          <ac:chgData name="Matthew Weber" userId="cb8fa425-774b-40a7-b0f2-d5b57e79fa6f" providerId="ADAL" clId="{0594C980-1F45-4FA6-9A0E-DEFDA89E183E}" dt="2024-07-01T18:53:47.292" v="876" actId="26606"/>
          <ac:spMkLst>
            <pc:docMk/>
            <pc:sldMk cId="2846251533" sldId="260"/>
            <ac:spMk id="18" creationId="{0E3596DD-156A-473E-9BB3-C6A29F7574E9}"/>
          </ac:spMkLst>
        </pc:spChg>
        <pc:spChg chg="add del">
          <ac:chgData name="Matthew Weber" userId="cb8fa425-774b-40a7-b0f2-d5b57e79fa6f" providerId="ADAL" clId="{0594C980-1F45-4FA6-9A0E-DEFDA89E183E}" dt="2024-07-01T18:53:47.292" v="876" actId="26606"/>
          <ac:spMkLst>
            <pc:docMk/>
            <pc:sldMk cId="2846251533" sldId="260"/>
            <ac:spMk id="20" creationId="{2C46C4D6-C474-4E92-B52E-944C1118F7B6}"/>
          </ac:spMkLst>
        </pc:spChg>
        <pc:spChg chg="add">
          <ac:chgData name="Matthew Weber" userId="cb8fa425-774b-40a7-b0f2-d5b57e79fa6f" providerId="ADAL" clId="{0594C980-1F45-4FA6-9A0E-DEFDA89E183E}" dt="2024-07-01T18:53:47.292" v="876" actId="26606"/>
          <ac:spMkLst>
            <pc:docMk/>
            <pc:sldMk cId="2846251533" sldId="260"/>
            <ac:spMk id="25" creationId="{0E3596DD-156A-473E-9BB3-C6A29F7574E9}"/>
          </ac:spMkLst>
        </pc:spChg>
        <pc:spChg chg="add">
          <ac:chgData name="Matthew Weber" userId="cb8fa425-774b-40a7-b0f2-d5b57e79fa6f" providerId="ADAL" clId="{0594C980-1F45-4FA6-9A0E-DEFDA89E183E}" dt="2024-07-01T18:53:47.292" v="876" actId="26606"/>
          <ac:spMkLst>
            <pc:docMk/>
            <pc:sldMk cId="2846251533" sldId="260"/>
            <ac:spMk id="27" creationId="{2C46C4D6-C474-4E92-B52E-944C1118F7B6}"/>
          </ac:spMkLst>
        </pc:spChg>
        <pc:grpChg chg="del">
          <ac:chgData name="Matthew Weber" userId="cb8fa425-774b-40a7-b0f2-d5b57e79fa6f" providerId="ADAL" clId="{0594C980-1F45-4FA6-9A0E-DEFDA89E183E}" dt="2024-07-01T18:53:10.270" v="871" actId="478"/>
          <ac:grpSpMkLst>
            <pc:docMk/>
            <pc:sldMk cId="2846251533" sldId="260"/>
            <ac:grpSpMk id="4" creationId="{E74837CE-39A1-F5F8-65EB-9FB5742BDADA}"/>
          </ac:grpSpMkLst>
        </pc:grpChg>
        <pc:grpChg chg="add mod">
          <ac:chgData name="Matthew Weber" userId="cb8fa425-774b-40a7-b0f2-d5b57e79fa6f" providerId="ADAL" clId="{0594C980-1F45-4FA6-9A0E-DEFDA89E183E}" dt="2024-07-01T18:53:49.400" v="877" actId="1076"/>
          <ac:grpSpMkLst>
            <pc:docMk/>
            <pc:sldMk cId="2846251533" sldId="260"/>
            <ac:grpSpMk id="7" creationId="{A16CB461-B033-8B32-F398-5C64C5BA1878}"/>
          </ac:grpSpMkLst>
        </pc:grpChg>
        <pc:picChg chg="add mod">
          <ac:chgData name="Matthew Weber" userId="cb8fa425-774b-40a7-b0f2-d5b57e79fa6f" providerId="ADAL" clId="{0594C980-1F45-4FA6-9A0E-DEFDA89E183E}" dt="2024-07-01T18:53:32.243" v="873"/>
          <ac:picMkLst>
            <pc:docMk/>
            <pc:sldMk cId="2846251533" sldId="260"/>
            <ac:picMk id="8" creationId="{014BABD4-C9B1-F82A-3479-C075F81DB5F8}"/>
          </ac:picMkLst>
        </pc:picChg>
      </pc:sldChg>
      <pc:sldChg chg="addSp delSp modSp mod">
        <pc:chgData name="Matthew Weber" userId="cb8fa425-774b-40a7-b0f2-d5b57e79fa6f" providerId="ADAL" clId="{0594C980-1F45-4FA6-9A0E-DEFDA89E183E}" dt="2024-07-01T18:04:11.647" v="558" actId="20577"/>
        <pc:sldMkLst>
          <pc:docMk/>
          <pc:sldMk cId="2595567678" sldId="261"/>
        </pc:sldMkLst>
        <pc:spChg chg="mod">
          <ac:chgData name="Matthew Weber" userId="cb8fa425-774b-40a7-b0f2-d5b57e79fa6f" providerId="ADAL" clId="{0594C980-1F45-4FA6-9A0E-DEFDA89E183E}" dt="2024-07-01T18:04:08.830" v="556" actId="20577"/>
          <ac:spMkLst>
            <pc:docMk/>
            <pc:sldMk cId="2595567678" sldId="261"/>
            <ac:spMk id="3" creationId="{8F4C1733-6E4C-D12A-B536-419328C4EDAA}"/>
          </ac:spMkLst>
        </pc:spChg>
        <pc:spChg chg="add mod">
          <ac:chgData name="Matthew Weber" userId="cb8fa425-774b-40a7-b0f2-d5b57e79fa6f" providerId="ADAL" clId="{0594C980-1F45-4FA6-9A0E-DEFDA89E183E}" dt="2024-07-01T18:04:11.647" v="558" actId="20577"/>
          <ac:spMkLst>
            <pc:docMk/>
            <pc:sldMk cId="2595567678" sldId="261"/>
            <ac:spMk id="6" creationId="{4747360A-A8D4-A1DB-A3AD-68A6D7FF4A12}"/>
          </ac:spMkLst>
        </pc:spChg>
        <pc:grpChg chg="add mod">
          <ac:chgData name="Matthew Weber" userId="cb8fa425-774b-40a7-b0f2-d5b57e79fa6f" providerId="ADAL" clId="{0594C980-1F45-4FA6-9A0E-DEFDA89E183E}" dt="2024-07-01T18:03:41.587" v="548" actId="14100"/>
          <ac:grpSpMkLst>
            <pc:docMk/>
            <pc:sldMk cId="2595567678" sldId="261"/>
            <ac:grpSpMk id="4" creationId="{15FEA588-2160-E49E-F5CB-CC542EC42BE8}"/>
          </ac:grpSpMkLst>
        </pc:grpChg>
        <pc:grpChg chg="del">
          <ac:chgData name="Matthew Weber" userId="cb8fa425-774b-40a7-b0f2-d5b57e79fa6f" providerId="ADAL" clId="{0594C980-1F45-4FA6-9A0E-DEFDA89E183E}" dt="2024-07-01T18:03:05.598" v="540" actId="478"/>
          <ac:grpSpMkLst>
            <pc:docMk/>
            <pc:sldMk cId="2595567678" sldId="261"/>
            <ac:grpSpMk id="7" creationId="{32349804-5EA4-A076-5C34-B395FF53F6D1}"/>
          </ac:grpSpMkLst>
        </pc:grpChg>
        <pc:grpChg chg="del">
          <ac:chgData name="Matthew Weber" userId="cb8fa425-774b-40a7-b0f2-d5b57e79fa6f" providerId="ADAL" clId="{0594C980-1F45-4FA6-9A0E-DEFDA89E183E}" dt="2024-07-01T18:03:28.873" v="542" actId="478"/>
          <ac:grpSpMkLst>
            <pc:docMk/>
            <pc:sldMk cId="2595567678" sldId="261"/>
            <ac:grpSpMk id="10" creationId="{F7FD514C-2720-03C3-A044-F66EA847C118}"/>
          </ac:grpSpMkLst>
        </pc:grpChg>
        <pc:picChg chg="add mod">
          <ac:chgData name="Matthew Weber" userId="cb8fa425-774b-40a7-b0f2-d5b57e79fa6f" providerId="ADAL" clId="{0594C980-1F45-4FA6-9A0E-DEFDA89E183E}" dt="2024-07-01T18:03:27.316" v="541"/>
          <ac:picMkLst>
            <pc:docMk/>
            <pc:sldMk cId="2595567678" sldId="261"/>
            <ac:picMk id="5" creationId="{BD0E1A84-2B77-481A-C8D4-DE7F18A60154}"/>
          </ac:picMkLst>
        </pc:picChg>
      </pc:sldChg>
      <pc:sldChg chg="addSp delSp modSp mod">
        <pc:chgData name="Matthew Weber" userId="cb8fa425-774b-40a7-b0f2-d5b57e79fa6f" providerId="ADAL" clId="{0594C980-1F45-4FA6-9A0E-DEFDA89E183E}" dt="2024-07-01T18:08:00.651" v="621" actId="27636"/>
        <pc:sldMkLst>
          <pc:docMk/>
          <pc:sldMk cId="3183407483" sldId="262"/>
        </pc:sldMkLst>
        <pc:spChg chg="mod">
          <ac:chgData name="Matthew Weber" userId="cb8fa425-774b-40a7-b0f2-d5b57e79fa6f" providerId="ADAL" clId="{0594C980-1F45-4FA6-9A0E-DEFDA89E183E}" dt="2024-07-01T18:08:00.651" v="621" actId="27636"/>
          <ac:spMkLst>
            <pc:docMk/>
            <pc:sldMk cId="3183407483" sldId="262"/>
            <ac:spMk id="3" creationId="{8F4C1733-6E4C-D12A-B536-419328C4EDAA}"/>
          </ac:spMkLst>
        </pc:spChg>
        <pc:spChg chg="add mod">
          <ac:chgData name="Matthew Weber" userId="cb8fa425-774b-40a7-b0f2-d5b57e79fa6f" providerId="ADAL" clId="{0594C980-1F45-4FA6-9A0E-DEFDA89E183E}" dt="2024-07-01T18:07:11.073" v="569"/>
          <ac:spMkLst>
            <pc:docMk/>
            <pc:sldMk cId="3183407483" sldId="262"/>
            <ac:spMk id="9" creationId="{AEB18AEA-905A-B71F-42A7-5C968A74939A}"/>
          </ac:spMkLst>
        </pc:spChg>
        <pc:spChg chg="del">
          <ac:chgData name="Matthew Weber" userId="cb8fa425-774b-40a7-b0f2-d5b57e79fa6f" providerId="ADAL" clId="{0594C980-1F45-4FA6-9A0E-DEFDA89E183E}" dt="2024-07-01T18:07:15.562" v="571" actId="26606"/>
          <ac:spMkLst>
            <pc:docMk/>
            <pc:sldMk cId="3183407483" sldId="262"/>
            <ac:spMk id="11" creationId="{0E3596DD-156A-473E-9BB3-C6A29F7574E9}"/>
          </ac:spMkLst>
        </pc:spChg>
        <pc:spChg chg="add mod">
          <ac:chgData name="Matthew Weber" userId="cb8fa425-774b-40a7-b0f2-d5b57e79fa6f" providerId="ADAL" clId="{0594C980-1F45-4FA6-9A0E-DEFDA89E183E}" dt="2024-07-01T18:07:22.511" v="573" actId="20577"/>
          <ac:spMkLst>
            <pc:docMk/>
            <pc:sldMk cId="3183407483" sldId="262"/>
            <ac:spMk id="12" creationId="{7437ABDA-7F60-C92E-34AC-D6BF48073544}"/>
          </ac:spMkLst>
        </pc:spChg>
        <pc:spChg chg="del">
          <ac:chgData name="Matthew Weber" userId="cb8fa425-774b-40a7-b0f2-d5b57e79fa6f" providerId="ADAL" clId="{0594C980-1F45-4FA6-9A0E-DEFDA89E183E}" dt="2024-07-01T18:07:15.562" v="571" actId="26606"/>
          <ac:spMkLst>
            <pc:docMk/>
            <pc:sldMk cId="3183407483" sldId="262"/>
            <ac:spMk id="13" creationId="{2C46C4D6-C474-4E92-B52E-944C1118F7B6}"/>
          </ac:spMkLst>
        </pc:spChg>
        <pc:spChg chg="add">
          <ac:chgData name="Matthew Weber" userId="cb8fa425-774b-40a7-b0f2-d5b57e79fa6f" providerId="ADAL" clId="{0594C980-1F45-4FA6-9A0E-DEFDA89E183E}" dt="2024-07-01T18:07:15.562" v="571" actId="26606"/>
          <ac:spMkLst>
            <pc:docMk/>
            <pc:sldMk cId="3183407483" sldId="262"/>
            <ac:spMk id="18" creationId="{0E3596DD-156A-473E-9BB3-C6A29F7574E9}"/>
          </ac:spMkLst>
        </pc:spChg>
        <pc:spChg chg="add">
          <ac:chgData name="Matthew Weber" userId="cb8fa425-774b-40a7-b0f2-d5b57e79fa6f" providerId="ADAL" clId="{0594C980-1F45-4FA6-9A0E-DEFDA89E183E}" dt="2024-07-01T18:07:15.562" v="571" actId="26606"/>
          <ac:spMkLst>
            <pc:docMk/>
            <pc:sldMk cId="3183407483" sldId="262"/>
            <ac:spMk id="20" creationId="{2C46C4D6-C474-4E92-B52E-944C1118F7B6}"/>
          </ac:spMkLst>
        </pc:spChg>
        <pc:grpChg chg="del">
          <ac:chgData name="Matthew Weber" userId="cb8fa425-774b-40a7-b0f2-d5b57e79fa6f" providerId="ADAL" clId="{0594C980-1F45-4FA6-9A0E-DEFDA89E183E}" dt="2024-07-01T18:07:13.261" v="570" actId="478"/>
          <ac:grpSpMkLst>
            <pc:docMk/>
            <pc:sldMk cId="3183407483" sldId="262"/>
            <ac:grpSpMk id="4" creationId="{44E66633-36DF-1C51-1370-BE05BC1CB25F}"/>
          </ac:grpSpMkLst>
        </pc:grpChg>
        <pc:grpChg chg="add mod">
          <ac:chgData name="Matthew Weber" userId="cb8fa425-774b-40a7-b0f2-d5b57e79fa6f" providerId="ADAL" clId="{0594C980-1F45-4FA6-9A0E-DEFDA89E183E}" dt="2024-07-01T18:07:15.562" v="571" actId="26606"/>
          <ac:grpSpMkLst>
            <pc:docMk/>
            <pc:sldMk cId="3183407483" sldId="262"/>
            <ac:grpSpMk id="7" creationId="{4039D273-FE69-1DBA-838B-6297044BDAD7}"/>
          </ac:grpSpMkLst>
        </pc:grpChg>
        <pc:grpChg chg="add mod">
          <ac:chgData name="Matthew Weber" userId="cb8fa425-774b-40a7-b0f2-d5b57e79fa6f" providerId="ADAL" clId="{0594C980-1F45-4FA6-9A0E-DEFDA89E183E}" dt="2024-07-01T18:07:11.073" v="569"/>
          <ac:grpSpMkLst>
            <pc:docMk/>
            <pc:sldMk cId="3183407483" sldId="262"/>
            <ac:grpSpMk id="8" creationId="{BD6F4957-5509-E8F2-8408-AEC998A2DC24}"/>
          </ac:grpSpMkLst>
        </pc:grpChg>
        <pc:picChg chg="add mod">
          <ac:chgData name="Matthew Weber" userId="cb8fa425-774b-40a7-b0f2-d5b57e79fa6f" providerId="ADAL" clId="{0594C980-1F45-4FA6-9A0E-DEFDA89E183E}" dt="2024-07-01T18:07:11.073" v="569"/>
          <ac:picMkLst>
            <pc:docMk/>
            <pc:sldMk cId="3183407483" sldId="262"/>
            <ac:picMk id="10" creationId="{984C3677-BF8F-CB80-A49B-511139008C06}"/>
          </ac:picMkLst>
        </pc:picChg>
      </pc:sldChg>
      <pc:sldChg chg="addSp delSp modSp new mod setBg">
        <pc:chgData name="Matthew Weber" userId="cb8fa425-774b-40a7-b0f2-d5b57e79fa6f" providerId="ADAL" clId="{0594C980-1F45-4FA6-9A0E-DEFDA89E183E}" dt="2024-07-01T18:22:23.312" v="710" actId="20577"/>
        <pc:sldMkLst>
          <pc:docMk/>
          <pc:sldMk cId="1045673115" sldId="263"/>
        </pc:sldMkLst>
        <pc:spChg chg="del">
          <ac:chgData name="Matthew Weber" userId="cb8fa425-774b-40a7-b0f2-d5b57e79fa6f" providerId="ADAL" clId="{0594C980-1F45-4FA6-9A0E-DEFDA89E183E}" dt="2024-07-01T18:08:26.878" v="623" actId="478"/>
          <ac:spMkLst>
            <pc:docMk/>
            <pc:sldMk cId="1045673115" sldId="263"/>
            <ac:spMk id="2" creationId="{4D3F28C6-AB00-FE78-80CE-1E21C9598781}"/>
          </ac:spMkLst>
        </pc:spChg>
        <pc:spChg chg="del">
          <ac:chgData name="Matthew Weber" userId="cb8fa425-774b-40a7-b0f2-d5b57e79fa6f" providerId="ADAL" clId="{0594C980-1F45-4FA6-9A0E-DEFDA89E183E}" dt="2024-07-01T18:08:46.919" v="624" actId="478"/>
          <ac:spMkLst>
            <pc:docMk/>
            <pc:sldMk cId="1045673115" sldId="263"/>
            <ac:spMk id="3" creationId="{9DA5B3AB-3B2A-85D4-03FB-5D06F11E039E}"/>
          </ac:spMkLst>
        </pc:spChg>
        <pc:spChg chg="add mod">
          <ac:chgData name="Matthew Weber" userId="cb8fa425-774b-40a7-b0f2-d5b57e79fa6f" providerId="ADAL" clId="{0594C980-1F45-4FA6-9A0E-DEFDA89E183E}" dt="2024-07-01T18:11:07.991" v="636" actId="26606"/>
          <ac:spMkLst>
            <pc:docMk/>
            <pc:sldMk cId="1045673115" sldId="263"/>
            <ac:spMk id="4" creationId="{A18DBBB6-615C-EC95-68E2-9CEEA77A97C0}"/>
          </ac:spMkLst>
        </pc:spChg>
        <pc:spChg chg="add mod">
          <ac:chgData name="Matthew Weber" userId="cb8fa425-774b-40a7-b0f2-d5b57e79fa6f" providerId="ADAL" clId="{0594C980-1F45-4FA6-9A0E-DEFDA89E183E}" dt="2024-07-01T18:11:07.991" v="636" actId="26606"/>
          <ac:spMkLst>
            <pc:docMk/>
            <pc:sldMk cId="1045673115" sldId="263"/>
            <ac:spMk id="5" creationId="{FC3B2A73-4B76-90C0-0193-6567BD9CE906}"/>
          </ac:spMkLst>
        </pc:spChg>
        <pc:spChg chg="add mod">
          <ac:chgData name="Matthew Weber" userId="cb8fa425-774b-40a7-b0f2-d5b57e79fa6f" providerId="ADAL" clId="{0594C980-1F45-4FA6-9A0E-DEFDA89E183E}" dt="2024-07-01T18:22:20.776" v="708" actId="20577"/>
          <ac:spMkLst>
            <pc:docMk/>
            <pc:sldMk cId="1045673115" sldId="263"/>
            <ac:spMk id="8" creationId="{8D8BE8BC-0A6A-5E69-2121-123117AFDA20}"/>
          </ac:spMkLst>
        </pc:spChg>
        <pc:spChg chg="add mod">
          <ac:chgData name="Matthew Weber" userId="cb8fa425-774b-40a7-b0f2-d5b57e79fa6f" providerId="ADAL" clId="{0594C980-1F45-4FA6-9A0E-DEFDA89E183E}" dt="2024-07-01T18:22:23.312" v="710" actId="20577"/>
          <ac:spMkLst>
            <pc:docMk/>
            <pc:sldMk cId="1045673115" sldId="263"/>
            <ac:spMk id="11" creationId="{57ABCF19-0CBC-5613-B19E-8BE0D83DC155}"/>
          </ac:spMkLst>
        </pc:spChg>
        <pc:spChg chg="add">
          <ac:chgData name="Matthew Weber" userId="cb8fa425-774b-40a7-b0f2-d5b57e79fa6f" providerId="ADAL" clId="{0594C980-1F45-4FA6-9A0E-DEFDA89E183E}" dt="2024-07-01T18:11:07.991" v="636" actId="26606"/>
          <ac:spMkLst>
            <pc:docMk/>
            <pc:sldMk cId="1045673115" sldId="263"/>
            <ac:spMk id="16" creationId="{61293230-B0F6-45B1-96D1-13D18E242995}"/>
          </ac:spMkLst>
        </pc:spChg>
        <pc:spChg chg="add">
          <ac:chgData name="Matthew Weber" userId="cb8fa425-774b-40a7-b0f2-d5b57e79fa6f" providerId="ADAL" clId="{0594C980-1F45-4FA6-9A0E-DEFDA89E183E}" dt="2024-07-01T18:11:07.991" v="636" actId="26606"/>
          <ac:spMkLst>
            <pc:docMk/>
            <pc:sldMk cId="1045673115" sldId="263"/>
            <ac:spMk id="18" creationId="{0A1E0707-4985-454B-ACE0-4855BB55875E}"/>
          </ac:spMkLst>
        </pc:spChg>
        <pc:grpChg chg="add mod">
          <ac:chgData name="Matthew Weber" userId="cb8fa425-774b-40a7-b0f2-d5b57e79fa6f" providerId="ADAL" clId="{0594C980-1F45-4FA6-9A0E-DEFDA89E183E}" dt="2024-07-01T18:11:18.240" v="638" actId="1076"/>
          <ac:grpSpMkLst>
            <pc:docMk/>
            <pc:sldMk cId="1045673115" sldId="263"/>
            <ac:grpSpMk id="6" creationId="{FAFE5438-525E-3700-81C9-C06C61F934F2}"/>
          </ac:grpSpMkLst>
        </pc:grpChg>
        <pc:grpChg chg="add mod">
          <ac:chgData name="Matthew Weber" userId="cb8fa425-774b-40a7-b0f2-d5b57e79fa6f" providerId="ADAL" clId="{0594C980-1F45-4FA6-9A0E-DEFDA89E183E}" dt="2024-07-01T18:11:28.056" v="639" actId="1076"/>
          <ac:grpSpMkLst>
            <pc:docMk/>
            <pc:sldMk cId="1045673115" sldId="263"/>
            <ac:grpSpMk id="9" creationId="{75CC120C-E934-5108-01C2-AAE792E4746C}"/>
          </ac:grpSpMkLst>
        </pc:grpChg>
        <pc:picChg chg="add mod">
          <ac:chgData name="Matthew Weber" userId="cb8fa425-774b-40a7-b0f2-d5b57e79fa6f" providerId="ADAL" clId="{0594C980-1F45-4FA6-9A0E-DEFDA89E183E}" dt="2024-07-01T18:10:44.314" v="634"/>
          <ac:picMkLst>
            <pc:docMk/>
            <pc:sldMk cId="1045673115" sldId="263"/>
            <ac:picMk id="7" creationId="{63C3F416-F4ED-D26E-5551-E1D7D3F7A97D}"/>
          </ac:picMkLst>
        </pc:picChg>
        <pc:picChg chg="add mod">
          <ac:chgData name="Matthew Weber" userId="cb8fa425-774b-40a7-b0f2-d5b57e79fa6f" providerId="ADAL" clId="{0594C980-1F45-4FA6-9A0E-DEFDA89E183E}" dt="2024-07-01T18:10:55.507" v="635"/>
          <ac:picMkLst>
            <pc:docMk/>
            <pc:sldMk cId="1045673115" sldId="263"/>
            <ac:picMk id="10" creationId="{2C8D7F35-2596-D468-A183-AF29F4681E55}"/>
          </ac:picMkLst>
        </pc:picChg>
      </pc:sldChg>
      <pc:sldChg chg="addSp delSp modSp new mod setBg">
        <pc:chgData name="Matthew Weber" userId="cb8fa425-774b-40a7-b0f2-d5b57e79fa6f" providerId="ADAL" clId="{0594C980-1F45-4FA6-9A0E-DEFDA89E183E}" dt="2024-07-01T18:14:18.418" v="657" actId="1076"/>
        <pc:sldMkLst>
          <pc:docMk/>
          <pc:sldMk cId="58327656" sldId="264"/>
        </pc:sldMkLst>
        <pc:spChg chg="del">
          <ac:chgData name="Matthew Weber" userId="cb8fa425-774b-40a7-b0f2-d5b57e79fa6f" providerId="ADAL" clId="{0594C980-1F45-4FA6-9A0E-DEFDA89E183E}" dt="2024-07-01T18:12:08.146" v="641" actId="478"/>
          <ac:spMkLst>
            <pc:docMk/>
            <pc:sldMk cId="58327656" sldId="264"/>
            <ac:spMk id="2" creationId="{8FFFB938-314D-9D7F-7605-C03817FD4262}"/>
          </ac:spMkLst>
        </pc:spChg>
        <pc:spChg chg="del">
          <ac:chgData name="Matthew Weber" userId="cb8fa425-774b-40a7-b0f2-d5b57e79fa6f" providerId="ADAL" clId="{0594C980-1F45-4FA6-9A0E-DEFDA89E183E}" dt="2024-07-01T18:12:09.600" v="642" actId="478"/>
          <ac:spMkLst>
            <pc:docMk/>
            <pc:sldMk cId="58327656" sldId="264"/>
            <ac:spMk id="3" creationId="{61470F0D-7E61-5534-13D8-53766EECE0B6}"/>
          </ac:spMkLst>
        </pc:spChg>
        <pc:spChg chg="add mod">
          <ac:chgData name="Matthew Weber" userId="cb8fa425-774b-40a7-b0f2-d5b57e79fa6f" providerId="ADAL" clId="{0594C980-1F45-4FA6-9A0E-DEFDA89E183E}" dt="2024-07-01T18:14:11.719" v="656" actId="2085"/>
          <ac:spMkLst>
            <pc:docMk/>
            <pc:sldMk cId="58327656" sldId="264"/>
            <ac:spMk id="4" creationId="{9C455FB2-AFFA-96EA-F210-ED3C03E0BF66}"/>
          </ac:spMkLst>
        </pc:spChg>
        <pc:spChg chg="add mod">
          <ac:chgData name="Matthew Weber" userId="cb8fa425-774b-40a7-b0f2-d5b57e79fa6f" providerId="ADAL" clId="{0594C980-1F45-4FA6-9A0E-DEFDA89E183E}" dt="2024-07-01T18:14:18.418" v="657" actId="1076"/>
          <ac:spMkLst>
            <pc:docMk/>
            <pc:sldMk cId="58327656" sldId="264"/>
            <ac:spMk id="5" creationId="{68B25490-E417-82E8-3338-729639D4FD41}"/>
          </ac:spMkLst>
        </pc:spChg>
        <pc:spChg chg="add">
          <ac:chgData name="Matthew Weber" userId="cb8fa425-774b-40a7-b0f2-d5b57e79fa6f" providerId="ADAL" clId="{0594C980-1F45-4FA6-9A0E-DEFDA89E183E}" dt="2024-07-01T18:13:53.438" v="653" actId="26606"/>
          <ac:spMkLst>
            <pc:docMk/>
            <pc:sldMk cId="58327656" sldId="264"/>
            <ac:spMk id="10" creationId="{17718681-A12E-49D6-9925-DD7C68176D61}"/>
          </ac:spMkLst>
        </pc:spChg>
        <pc:spChg chg="add">
          <ac:chgData name="Matthew Weber" userId="cb8fa425-774b-40a7-b0f2-d5b57e79fa6f" providerId="ADAL" clId="{0594C980-1F45-4FA6-9A0E-DEFDA89E183E}" dt="2024-07-01T18:13:53.438" v="653" actId="26606"/>
          <ac:spMkLst>
            <pc:docMk/>
            <pc:sldMk cId="58327656" sldId="264"/>
            <ac:spMk id="12" creationId="{FBD77573-9EF2-4C35-8285-A1CF6FBB0EA5}"/>
          </ac:spMkLst>
        </pc:spChg>
      </pc:sldChg>
      <pc:sldChg chg="addSp delSp modSp new mod setBg">
        <pc:chgData name="Matthew Weber" userId="cb8fa425-774b-40a7-b0f2-d5b57e79fa6f" providerId="ADAL" clId="{0594C980-1F45-4FA6-9A0E-DEFDA89E183E}" dt="2024-07-01T18:23:43.547" v="714" actId="20577"/>
        <pc:sldMkLst>
          <pc:docMk/>
          <pc:sldMk cId="567219432" sldId="265"/>
        </pc:sldMkLst>
        <pc:spChg chg="del">
          <ac:chgData name="Matthew Weber" userId="cb8fa425-774b-40a7-b0f2-d5b57e79fa6f" providerId="ADAL" clId="{0594C980-1F45-4FA6-9A0E-DEFDA89E183E}" dt="2024-07-01T18:16:30.504" v="660" actId="478"/>
          <ac:spMkLst>
            <pc:docMk/>
            <pc:sldMk cId="567219432" sldId="265"/>
            <ac:spMk id="2" creationId="{317A3CDF-B52B-3F1F-5BB0-A087FBCE51FD}"/>
          </ac:spMkLst>
        </pc:spChg>
        <pc:spChg chg="del">
          <ac:chgData name="Matthew Weber" userId="cb8fa425-774b-40a7-b0f2-d5b57e79fa6f" providerId="ADAL" clId="{0594C980-1F45-4FA6-9A0E-DEFDA89E183E}" dt="2024-07-01T18:16:29.556" v="659" actId="478"/>
          <ac:spMkLst>
            <pc:docMk/>
            <pc:sldMk cId="567219432" sldId="265"/>
            <ac:spMk id="3" creationId="{91A34D0C-8EFB-E8A5-58B8-B61A1E003FED}"/>
          </ac:spMkLst>
        </pc:spChg>
        <pc:spChg chg="add mod">
          <ac:chgData name="Matthew Weber" userId="cb8fa425-774b-40a7-b0f2-d5b57e79fa6f" providerId="ADAL" clId="{0594C980-1F45-4FA6-9A0E-DEFDA89E183E}" dt="2024-07-01T18:19:21.727" v="685" actId="1076"/>
          <ac:spMkLst>
            <pc:docMk/>
            <pc:sldMk cId="567219432" sldId="265"/>
            <ac:spMk id="4" creationId="{78B0AF90-5CD8-663F-8826-AAA83F92EA35}"/>
          </ac:spMkLst>
        </pc:spChg>
        <pc:spChg chg="add mod">
          <ac:chgData name="Matthew Weber" userId="cb8fa425-774b-40a7-b0f2-d5b57e79fa6f" providerId="ADAL" clId="{0594C980-1F45-4FA6-9A0E-DEFDA89E183E}" dt="2024-07-01T18:23:40.668" v="712" actId="20577"/>
          <ac:spMkLst>
            <pc:docMk/>
            <pc:sldMk cId="567219432" sldId="265"/>
            <ac:spMk id="5" creationId="{06E135F0-7051-6887-594F-C00DE93C4B0F}"/>
          </ac:spMkLst>
        </pc:spChg>
        <pc:spChg chg="add mod">
          <ac:chgData name="Matthew Weber" userId="cb8fa425-774b-40a7-b0f2-d5b57e79fa6f" providerId="ADAL" clId="{0594C980-1F45-4FA6-9A0E-DEFDA89E183E}" dt="2024-07-01T18:23:43.547" v="714" actId="20577"/>
          <ac:spMkLst>
            <pc:docMk/>
            <pc:sldMk cId="567219432" sldId="265"/>
            <ac:spMk id="8" creationId="{25FC5970-5D90-40CA-2940-AB2EB3BEF668}"/>
          </ac:spMkLst>
        </pc:spChg>
        <pc:spChg chg="add">
          <ac:chgData name="Matthew Weber" userId="cb8fa425-774b-40a7-b0f2-d5b57e79fa6f" providerId="ADAL" clId="{0594C980-1F45-4FA6-9A0E-DEFDA89E183E}" dt="2024-07-01T18:18:22.770" v="679" actId="26606"/>
          <ac:spMkLst>
            <pc:docMk/>
            <pc:sldMk cId="567219432" sldId="265"/>
            <ac:spMk id="10" creationId="{17718681-A12E-49D6-9925-DD7C68176D61}"/>
          </ac:spMkLst>
        </pc:spChg>
        <pc:spChg chg="add">
          <ac:chgData name="Matthew Weber" userId="cb8fa425-774b-40a7-b0f2-d5b57e79fa6f" providerId="ADAL" clId="{0594C980-1F45-4FA6-9A0E-DEFDA89E183E}" dt="2024-07-01T18:18:22.770" v="679" actId="26606"/>
          <ac:spMkLst>
            <pc:docMk/>
            <pc:sldMk cId="567219432" sldId="265"/>
            <ac:spMk id="12" creationId="{FBD77573-9EF2-4C35-8285-A1CF6FBB0EA5}"/>
          </ac:spMkLst>
        </pc:spChg>
        <pc:grpChg chg="add mod">
          <ac:chgData name="Matthew Weber" userId="cb8fa425-774b-40a7-b0f2-d5b57e79fa6f" providerId="ADAL" clId="{0594C980-1F45-4FA6-9A0E-DEFDA89E183E}" dt="2024-07-01T18:20:45.112" v="690" actId="1076"/>
          <ac:grpSpMkLst>
            <pc:docMk/>
            <pc:sldMk cId="567219432" sldId="265"/>
            <ac:grpSpMk id="6" creationId="{1726C425-B8AA-CFD2-4E14-16C218C93C9E}"/>
          </ac:grpSpMkLst>
        </pc:grpChg>
        <pc:picChg chg="add mod">
          <ac:chgData name="Matthew Weber" userId="cb8fa425-774b-40a7-b0f2-d5b57e79fa6f" providerId="ADAL" clId="{0594C980-1F45-4FA6-9A0E-DEFDA89E183E}" dt="2024-07-01T18:20:31.517" v="688"/>
          <ac:picMkLst>
            <pc:docMk/>
            <pc:sldMk cId="567219432" sldId="265"/>
            <ac:picMk id="7" creationId="{A3C4D4D4-4AE1-334D-2928-6619783313B4}"/>
          </ac:picMkLst>
        </pc:picChg>
      </pc:sldChg>
      <pc:sldChg chg="addSp delSp modSp new mod setBg">
        <pc:chgData name="Matthew Weber" userId="cb8fa425-774b-40a7-b0f2-d5b57e79fa6f" providerId="ADAL" clId="{0594C980-1F45-4FA6-9A0E-DEFDA89E183E}" dt="2024-07-01T18:46:14.724" v="826" actId="1076"/>
        <pc:sldMkLst>
          <pc:docMk/>
          <pc:sldMk cId="94366872" sldId="266"/>
        </pc:sldMkLst>
        <pc:spChg chg="del">
          <ac:chgData name="Matthew Weber" userId="cb8fa425-774b-40a7-b0f2-d5b57e79fa6f" providerId="ADAL" clId="{0594C980-1F45-4FA6-9A0E-DEFDA89E183E}" dt="2024-07-01T18:24:35.437" v="716" actId="478"/>
          <ac:spMkLst>
            <pc:docMk/>
            <pc:sldMk cId="94366872" sldId="266"/>
            <ac:spMk id="2" creationId="{800951A3-30B5-1723-40E7-11AACE95B471}"/>
          </ac:spMkLst>
        </pc:spChg>
        <pc:spChg chg="del">
          <ac:chgData name="Matthew Weber" userId="cb8fa425-774b-40a7-b0f2-d5b57e79fa6f" providerId="ADAL" clId="{0594C980-1F45-4FA6-9A0E-DEFDA89E183E}" dt="2024-07-01T18:24:33.274" v="715" actId="478"/>
          <ac:spMkLst>
            <pc:docMk/>
            <pc:sldMk cId="94366872" sldId="266"/>
            <ac:spMk id="3" creationId="{DB2BEFFF-7BD4-44E3-BCA7-B94B9632F88B}"/>
          </ac:spMkLst>
        </pc:spChg>
        <pc:spChg chg="add mod">
          <ac:chgData name="Matthew Weber" userId="cb8fa425-774b-40a7-b0f2-d5b57e79fa6f" providerId="ADAL" clId="{0594C980-1F45-4FA6-9A0E-DEFDA89E183E}" dt="2024-07-01T18:46:14.724" v="826" actId="1076"/>
          <ac:spMkLst>
            <pc:docMk/>
            <pc:sldMk cId="94366872" sldId="266"/>
            <ac:spMk id="4" creationId="{BDE71733-30A1-082F-657F-52DA27A05445}"/>
          </ac:spMkLst>
        </pc:spChg>
        <pc:spChg chg="add mod">
          <ac:chgData name="Matthew Weber" userId="cb8fa425-774b-40a7-b0f2-d5b57e79fa6f" providerId="ADAL" clId="{0594C980-1F45-4FA6-9A0E-DEFDA89E183E}" dt="2024-07-01T18:28:59.647" v="779" actId="26606"/>
          <ac:spMkLst>
            <pc:docMk/>
            <pc:sldMk cId="94366872" sldId="266"/>
            <ac:spMk id="5" creationId="{1E4AA04B-610E-50B1-5E5A-8CBE246FC9C4}"/>
          </ac:spMkLst>
        </pc:spChg>
        <pc:spChg chg="add mod">
          <ac:chgData name="Matthew Weber" userId="cb8fa425-774b-40a7-b0f2-d5b57e79fa6f" providerId="ADAL" clId="{0594C980-1F45-4FA6-9A0E-DEFDA89E183E}" dt="2024-07-01T18:29:22.869" v="781" actId="1076"/>
          <ac:spMkLst>
            <pc:docMk/>
            <pc:sldMk cId="94366872" sldId="266"/>
            <ac:spMk id="7" creationId="{08F1C0B6-6CBD-7EC8-D5BF-E61EF6B681A1}"/>
          </ac:spMkLst>
        </pc:spChg>
        <pc:spChg chg="add mod">
          <ac:chgData name="Matthew Weber" userId="cb8fa425-774b-40a7-b0f2-d5b57e79fa6f" providerId="ADAL" clId="{0594C980-1F45-4FA6-9A0E-DEFDA89E183E}" dt="2024-07-01T18:29:13.755" v="780" actId="1076"/>
          <ac:spMkLst>
            <pc:docMk/>
            <pc:sldMk cId="94366872" sldId="266"/>
            <ac:spMk id="8" creationId="{56AAEEB2-BE59-8224-4638-7264C66AF9F5}"/>
          </ac:spMkLst>
        </pc:spChg>
        <pc:spChg chg="add">
          <ac:chgData name="Matthew Weber" userId="cb8fa425-774b-40a7-b0f2-d5b57e79fa6f" providerId="ADAL" clId="{0594C980-1F45-4FA6-9A0E-DEFDA89E183E}" dt="2024-07-01T18:28:59.647" v="779" actId="26606"/>
          <ac:spMkLst>
            <pc:docMk/>
            <pc:sldMk cId="94366872" sldId="266"/>
            <ac:spMk id="13" creationId="{0E3596DD-156A-473E-9BB3-C6A29F7574E9}"/>
          </ac:spMkLst>
        </pc:spChg>
        <pc:spChg chg="add">
          <ac:chgData name="Matthew Weber" userId="cb8fa425-774b-40a7-b0f2-d5b57e79fa6f" providerId="ADAL" clId="{0594C980-1F45-4FA6-9A0E-DEFDA89E183E}" dt="2024-07-01T18:28:59.647" v="779" actId="26606"/>
          <ac:spMkLst>
            <pc:docMk/>
            <pc:sldMk cId="94366872" sldId="266"/>
            <ac:spMk id="15" creationId="{2C46C4D6-C474-4E92-B52E-944C1118F7B6}"/>
          </ac:spMkLst>
        </pc:spChg>
        <pc:picChg chg="add mod">
          <ac:chgData name="Matthew Weber" userId="cb8fa425-774b-40a7-b0f2-d5b57e79fa6f" providerId="ADAL" clId="{0594C980-1F45-4FA6-9A0E-DEFDA89E183E}" dt="2024-07-01T18:28:59.647" v="779" actId="26606"/>
          <ac:picMkLst>
            <pc:docMk/>
            <pc:sldMk cId="94366872" sldId="266"/>
            <ac:picMk id="6" creationId="{F6C8C538-3941-91C2-149A-8A9056CE3B72}"/>
          </ac:picMkLst>
        </pc:picChg>
      </pc:sldChg>
      <pc:sldChg chg="addSp delSp modSp new mod setBg">
        <pc:chgData name="Matthew Weber" userId="cb8fa425-774b-40a7-b0f2-d5b57e79fa6f" providerId="ADAL" clId="{0594C980-1F45-4FA6-9A0E-DEFDA89E183E}" dt="2024-07-01T18:46:20.268" v="827" actId="1076"/>
        <pc:sldMkLst>
          <pc:docMk/>
          <pc:sldMk cId="1236306092" sldId="267"/>
        </pc:sldMkLst>
        <pc:spChg chg="del">
          <ac:chgData name="Matthew Weber" userId="cb8fa425-774b-40a7-b0f2-d5b57e79fa6f" providerId="ADAL" clId="{0594C980-1F45-4FA6-9A0E-DEFDA89E183E}" dt="2024-07-01T18:30:17.114" v="783" actId="478"/>
          <ac:spMkLst>
            <pc:docMk/>
            <pc:sldMk cId="1236306092" sldId="267"/>
            <ac:spMk id="2" creationId="{0B52B6AF-CBFA-A832-4CF3-F36842C109B0}"/>
          </ac:spMkLst>
        </pc:spChg>
        <pc:spChg chg="del mod">
          <ac:chgData name="Matthew Weber" userId="cb8fa425-774b-40a7-b0f2-d5b57e79fa6f" providerId="ADAL" clId="{0594C980-1F45-4FA6-9A0E-DEFDA89E183E}" dt="2024-07-01T18:30:19.705" v="785" actId="478"/>
          <ac:spMkLst>
            <pc:docMk/>
            <pc:sldMk cId="1236306092" sldId="267"/>
            <ac:spMk id="3" creationId="{D4832A46-1049-46E8-A682-7039EF5D5271}"/>
          </ac:spMkLst>
        </pc:spChg>
        <pc:spChg chg="add mod">
          <ac:chgData name="Matthew Weber" userId="cb8fa425-774b-40a7-b0f2-d5b57e79fa6f" providerId="ADAL" clId="{0594C980-1F45-4FA6-9A0E-DEFDA89E183E}" dt="2024-07-01T18:46:20.268" v="827" actId="1076"/>
          <ac:spMkLst>
            <pc:docMk/>
            <pc:sldMk cId="1236306092" sldId="267"/>
            <ac:spMk id="4" creationId="{C5C36FE7-6CC2-23D8-A12B-F8BE518926E7}"/>
          </ac:spMkLst>
        </pc:spChg>
        <pc:spChg chg="add mod">
          <ac:chgData name="Matthew Weber" userId="cb8fa425-774b-40a7-b0f2-d5b57e79fa6f" providerId="ADAL" clId="{0594C980-1F45-4FA6-9A0E-DEFDA89E183E}" dt="2024-07-01T18:31:52.077" v="800" actId="20577"/>
          <ac:spMkLst>
            <pc:docMk/>
            <pc:sldMk cId="1236306092" sldId="267"/>
            <ac:spMk id="5" creationId="{9E3F19B7-D421-6AE2-9095-F02DB749A5CF}"/>
          </ac:spMkLst>
        </pc:spChg>
        <pc:spChg chg="add mod">
          <ac:chgData name="Matthew Weber" userId="cb8fa425-774b-40a7-b0f2-d5b57e79fa6f" providerId="ADAL" clId="{0594C980-1F45-4FA6-9A0E-DEFDA89E183E}" dt="2024-07-01T18:32:11.475" v="812" actId="1076"/>
          <ac:spMkLst>
            <pc:docMk/>
            <pc:sldMk cId="1236306092" sldId="267"/>
            <ac:spMk id="8" creationId="{BB4E5746-F75A-EDFB-84C1-526A63121DE8}"/>
          </ac:spMkLst>
        </pc:spChg>
        <pc:spChg chg="add">
          <ac:chgData name="Matthew Weber" userId="cb8fa425-774b-40a7-b0f2-d5b57e79fa6f" providerId="ADAL" clId="{0594C980-1F45-4FA6-9A0E-DEFDA89E183E}" dt="2024-07-01T18:31:42.001" v="798" actId="26606"/>
          <ac:spMkLst>
            <pc:docMk/>
            <pc:sldMk cId="1236306092" sldId="267"/>
            <ac:spMk id="13" creationId="{0E3596DD-156A-473E-9BB3-C6A29F7574E9}"/>
          </ac:spMkLst>
        </pc:spChg>
        <pc:spChg chg="add">
          <ac:chgData name="Matthew Weber" userId="cb8fa425-774b-40a7-b0f2-d5b57e79fa6f" providerId="ADAL" clId="{0594C980-1F45-4FA6-9A0E-DEFDA89E183E}" dt="2024-07-01T18:31:42.001" v="798" actId="26606"/>
          <ac:spMkLst>
            <pc:docMk/>
            <pc:sldMk cId="1236306092" sldId="267"/>
            <ac:spMk id="15" creationId="{2C46C4D6-C474-4E92-B52E-944C1118F7B6}"/>
          </ac:spMkLst>
        </pc:spChg>
        <pc:grpChg chg="add mod">
          <ac:chgData name="Matthew Weber" userId="cb8fa425-774b-40a7-b0f2-d5b57e79fa6f" providerId="ADAL" clId="{0594C980-1F45-4FA6-9A0E-DEFDA89E183E}" dt="2024-07-01T18:31:42.001" v="798" actId="26606"/>
          <ac:grpSpMkLst>
            <pc:docMk/>
            <pc:sldMk cId="1236306092" sldId="267"/>
            <ac:grpSpMk id="6" creationId="{2DD08E62-F6D8-FE6E-6A95-F88081F332E1}"/>
          </ac:grpSpMkLst>
        </pc:grpChg>
        <pc:picChg chg="add mod">
          <ac:chgData name="Matthew Weber" userId="cb8fa425-774b-40a7-b0f2-d5b57e79fa6f" providerId="ADAL" clId="{0594C980-1F45-4FA6-9A0E-DEFDA89E183E}" dt="2024-07-01T18:31:37.375" v="797"/>
          <ac:picMkLst>
            <pc:docMk/>
            <pc:sldMk cId="1236306092" sldId="267"/>
            <ac:picMk id="7" creationId="{4FA33C94-5DF5-D1EE-85D1-128CA95475D4}"/>
          </ac:picMkLst>
        </pc:picChg>
      </pc:sldChg>
    </pc:docChg>
  </pc:docChgLst>
  <pc:docChgLst>
    <pc:chgData name="Matthew Weber" userId="cb8fa425-774b-40a7-b0f2-d5b57e79fa6f" providerId="ADAL" clId="{5A64A89B-4851-42B9-B71D-D29FB1737A81}"/>
    <pc:docChg chg="undo custSel addSld delSld modSld sldOrd">
      <pc:chgData name="Matthew Weber" userId="cb8fa425-774b-40a7-b0f2-d5b57e79fa6f" providerId="ADAL" clId="{5A64A89B-4851-42B9-B71D-D29FB1737A81}" dt="2024-08-21T18:22:34.433" v="1963" actId="1076"/>
      <pc:docMkLst>
        <pc:docMk/>
      </pc:docMkLst>
      <pc:sldChg chg="modSp mod">
        <pc:chgData name="Matthew Weber" userId="cb8fa425-774b-40a7-b0f2-d5b57e79fa6f" providerId="ADAL" clId="{5A64A89B-4851-42B9-B71D-D29FB1737A81}" dt="2024-07-30T16:06:00.245" v="29" actId="20577"/>
        <pc:sldMkLst>
          <pc:docMk/>
          <pc:sldMk cId="2932703518" sldId="256"/>
        </pc:sldMkLst>
        <pc:spChg chg="mod">
          <ac:chgData name="Matthew Weber" userId="cb8fa425-774b-40a7-b0f2-d5b57e79fa6f" providerId="ADAL" clId="{5A64A89B-4851-42B9-B71D-D29FB1737A81}" dt="2024-07-30T16:05:53.069" v="19" actId="20577"/>
          <ac:spMkLst>
            <pc:docMk/>
            <pc:sldMk cId="2932703518" sldId="256"/>
            <ac:spMk id="2" creationId="{0988541B-C4D0-FD60-CEA4-610494902ED9}"/>
          </ac:spMkLst>
        </pc:spChg>
        <pc:spChg chg="mod">
          <ac:chgData name="Matthew Weber" userId="cb8fa425-774b-40a7-b0f2-d5b57e79fa6f" providerId="ADAL" clId="{5A64A89B-4851-42B9-B71D-D29FB1737A81}" dt="2024-07-30T16:06:00.245" v="29" actId="20577"/>
          <ac:spMkLst>
            <pc:docMk/>
            <pc:sldMk cId="2932703518" sldId="256"/>
            <ac:spMk id="3" creationId="{A811F1A6-A382-AF76-0D86-809F875EE824}"/>
          </ac:spMkLst>
        </pc:spChg>
      </pc:sldChg>
      <pc:sldChg chg="modSp mod">
        <pc:chgData name="Matthew Weber" userId="cb8fa425-774b-40a7-b0f2-d5b57e79fa6f" providerId="ADAL" clId="{5A64A89B-4851-42B9-B71D-D29FB1737A81}" dt="2024-07-30T16:13:38.748" v="205" actId="20577"/>
        <pc:sldMkLst>
          <pc:docMk/>
          <pc:sldMk cId="2923562659" sldId="257"/>
        </pc:sldMkLst>
        <pc:spChg chg="mod">
          <ac:chgData name="Matthew Weber" userId="cb8fa425-774b-40a7-b0f2-d5b57e79fa6f" providerId="ADAL" clId="{5A64A89B-4851-42B9-B71D-D29FB1737A81}" dt="2024-07-30T16:13:38.748" v="205" actId="20577"/>
          <ac:spMkLst>
            <pc:docMk/>
            <pc:sldMk cId="2923562659" sldId="257"/>
            <ac:spMk id="3" creationId="{6F8127F2-A88E-3587-E460-6FD5C7F273C2}"/>
          </ac:spMkLst>
        </pc:spChg>
      </pc:sldChg>
      <pc:sldChg chg="addSp delSp modSp mod">
        <pc:chgData name="Matthew Weber" userId="cb8fa425-774b-40a7-b0f2-d5b57e79fa6f" providerId="ADAL" clId="{5A64A89B-4851-42B9-B71D-D29FB1737A81}" dt="2024-08-21T17:43:13.231" v="1917" actId="164"/>
        <pc:sldMkLst>
          <pc:docMk/>
          <pc:sldMk cId="4169116557" sldId="259"/>
        </pc:sldMkLst>
        <pc:spChg chg="mod">
          <ac:chgData name="Matthew Weber" userId="cb8fa425-774b-40a7-b0f2-d5b57e79fa6f" providerId="ADAL" clId="{5A64A89B-4851-42B9-B71D-D29FB1737A81}" dt="2024-08-21T17:42:42.776" v="1916" actId="20577"/>
          <ac:spMkLst>
            <pc:docMk/>
            <pc:sldMk cId="4169116557" sldId="259"/>
            <ac:spMk id="3" creationId="{8F4C1733-6E4C-D12A-B536-419328C4EDAA}"/>
          </ac:spMkLst>
        </pc:spChg>
        <pc:spChg chg="add mod">
          <ac:chgData name="Matthew Weber" userId="cb8fa425-774b-40a7-b0f2-d5b57e79fa6f" providerId="ADAL" clId="{5A64A89B-4851-42B9-B71D-D29FB1737A81}" dt="2024-08-21T17:43:13.231" v="1917" actId="164"/>
          <ac:spMkLst>
            <pc:docMk/>
            <pc:sldMk cId="4169116557" sldId="259"/>
            <ac:spMk id="4" creationId="{7F137E6E-03B8-6800-AACA-3A203093F6D7}"/>
          </ac:spMkLst>
        </pc:spChg>
        <pc:grpChg chg="del">
          <ac:chgData name="Matthew Weber" userId="cb8fa425-774b-40a7-b0f2-d5b57e79fa6f" providerId="ADAL" clId="{5A64A89B-4851-42B9-B71D-D29FB1737A81}" dt="2024-07-30T17:01:37.408" v="206" actId="478"/>
          <ac:grpSpMkLst>
            <pc:docMk/>
            <pc:sldMk cId="4169116557" sldId="259"/>
            <ac:grpSpMk id="4" creationId="{FA922FFA-09BF-5A43-E193-991BE84794CA}"/>
          </ac:grpSpMkLst>
        </pc:grpChg>
        <pc:grpChg chg="add mod">
          <ac:chgData name="Matthew Weber" userId="cb8fa425-774b-40a7-b0f2-d5b57e79fa6f" providerId="ADAL" clId="{5A64A89B-4851-42B9-B71D-D29FB1737A81}" dt="2024-08-21T17:43:13.231" v="1917" actId="164"/>
          <ac:grpSpMkLst>
            <pc:docMk/>
            <pc:sldMk cId="4169116557" sldId="259"/>
            <ac:grpSpMk id="6" creationId="{E3789511-4FCD-24BA-E3BC-B74E45539BBE}"/>
          </ac:grpSpMkLst>
        </pc:grpChg>
        <pc:picChg chg="add mod">
          <ac:chgData name="Matthew Weber" userId="cb8fa425-774b-40a7-b0f2-d5b57e79fa6f" providerId="ADAL" clId="{5A64A89B-4851-42B9-B71D-D29FB1737A81}" dt="2024-08-21T17:43:13.231" v="1917" actId="164"/>
          <ac:picMkLst>
            <pc:docMk/>
            <pc:sldMk cId="4169116557" sldId="259"/>
            <ac:picMk id="5" creationId="{08CACD96-9D46-5AF9-A6EA-A03712E09174}"/>
          </ac:picMkLst>
        </pc:picChg>
      </pc:sldChg>
      <pc:sldChg chg="addSp delSp modSp mod">
        <pc:chgData name="Matthew Weber" userId="cb8fa425-774b-40a7-b0f2-d5b57e79fa6f" providerId="ADAL" clId="{5A64A89B-4851-42B9-B71D-D29FB1737A81}" dt="2024-07-30T17:41:16.448" v="290" actId="1076"/>
        <pc:sldMkLst>
          <pc:docMk/>
          <pc:sldMk cId="2846251533" sldId="260"/>
        </pc:sldMkLst>
        <pc:spChg chg="del">
          <ac:chgData name="Matthew Weber" userId="cb8fa425-774b-40a7-b0f2-d5b57e79fa6f" providerId="ADAL" clId="{5A64A89B-4851-42B9-B71D-D29FB1737A81}" dt="2024-07-30T17:07:04.055" v="210" actId="478"/>
          <ac:spMkLst>
            <pc:docMk/>
            <pc:sldMk cId="2846251533" sldId="260"/>
            <ac:spMk id="2" creationId="{51C08503-DA61-147C-F172-6AB2F4E1D578}"/>
          </ac:spMkLst>
        </pc:spChg>
        <pc:spChg chg="del">
          <ac:chgData name="Matthew Weber" userId="cb8fa425-774b-40a7-b0f2-d5b57e79fa6f" providerId="ADAL" clId="{5A64A89B-4851-42B9-B71D-D29FB1737A81}" dt="2024-07-30T17:06:11.714" v="208" actId="478"/>
          <ac:spMkLst>
            <pc:docMk/>
            <pc:sldMk cId="2846251533" sldId="260"/>
            <ac:spMk id="3" creationId="{8F4C1733-6E4C-D12A-B536-419328C4EDAA}"/>
          </ac:spMkLst>
        </pc:spChg>
        <pc:spChg chg="add del mod">
          <ac:chgData name="Matthew Weber" userId="cb8fa425-774b-40a7-b0f2-d5b57e79fa6f" providerId="ADAL" clId="{5A64A89B-4851-42B9-B71D-D29FB1737A81}" dt="2024-07-30T17:07:01.701" v="209" actId="478"/>
          <ac:spMkLst>
            <pc:docMk/>
            <pc:sldMk cId="2846251533" sldId="260"/>
            <ac:spMk id="8" creationId="{B4F5EA0B-40CC-30BD-DF3C-6970172D9849}"/>
          </ac:spMkLst>
        </pc:spChg>
        <pc:spChg chg="add del mod">
          <ac:chgData name="Matthew Weber" userId="cb8fa425-774b-40a7-b0f2-d5b57e79fa6f" providerId="ADAL" clId="{5A64A89B-4851-42B9-B71D-D29FB1737A81}" dt="2024-07-30T17:18:04.304" v="211" actId="478"/>
          <ac:spMkLst>
            <pc:docMk/>
            <pc:sldMk cId="2846251533" sldId="260"/>
            <ac:spMk id="10" creationId="{0D9DE9EF-75FA-3B33-7B99-7C55AD04DB5C}"/>
          </ac:spMkLst>
        </pc:spChg>
        <pc:spChg chg="add mod">
          <ac:chgData name="Matthew Weber" userId="cb8fa425-774b-40a7-b0f2-d5b57e79fa6f" providerId="ADAL" clId="{5A64A89B-4851-42B9-B71D-D29FB1737A81}" dt="2024-07-30T17:41:16.448" v="290" actId="1076"/>
          <ac:spMkLst>
            <pc:docMk/>
            <pc:sldMk cId="2846251533" sldId="260"/>
            <ac:spMk id="20" creationId="{88FF4D97-0D10-9CAE-4B69-52B3164A4216}"/>
          </ac:spMkLst>
        </pc:spChg>
        <pc:grpChg chg="del">
          <ac:chgData name="Matthew Weber" userId="cb8fa425-774b-40a7-b0f2-d5b57e79fa6f" providerId="ADAL" clId="{5A64A89B-4851-42B9-B71D-D29FB1737A81}" dt="2024-07-30T17:06:08.360" v="207" actId="478"/>
          <ac:grpSpMkLst>
            <pc:docMk/>
            <pc:sldMk cId="2846251533" sldId="260"/>
            <ac:grpSpMk id="4" creationId="{4D226603-6428-955F-3F99-6D51E1661510}"/>
          </ac:grpSpMkLst>
        </pc:grpChg>
        <pc:picChg chg="add del mod">
          <ac:chgData name="Matthew Weber" userId="cb8fa425-774b-40a7-b0f2-d5b57e79fa6f" providerId="ADAL" clId="{5A64A89B-4851-42B9-B71D-D29FB1737A81}" dt="2024-07-30T17:18:49.313" v="215" actId="478"/>
          <ac:picMkLst>
            <pc:docMk/>
            <pc:sldMk cId="2846251533" sldId="260"/>
            <ac:picMk id="12" creationId="{4473A4A0-7699-83BB-8F04-6A71895C6439}"/>
          </ac:picMkLst>
        </pc:picChg>
        <pc:picChg chg="add del mod">
          <ac:chgData name="Matthew Weber" userId="cb8fa425-774b-40a7-b0f2-d5b57e79fa6f" providerId="ADAL" clId="{5A64A89B-4851-42B9-B71D-D29FB1737A81}" dt="2024-07-30T17:24:42.930" v="223" actId="478"/>
          <ac:picMkLst>
            <pc:docMk/>
            <pc:sldMk cId="2846251533" sldId="260"/>
            <ac:picMk id="13" creationId="{D00B83B7-F8B6-0451-015E-DED1AE9C73F0}"/>
          </ac:picMkLst>
        </pc:picChg>
        <pc:picChg chg="add del mod">
          <ac:chgData name="Matthew Weber" userId="cb8fa425-774b-40a7-b0f2-d5b57e79fa6f" providerId="ADAL" clId="{5A64A89B-4851-42B9-B71D-D29FB1737A81}" dt="2024-07-30T17:26:56.481" v="231" actId="478"/>
          <ac:picMkLst>
            <pc:docMk/>
            <pc:sldMk cId="2846251533" sldId="260"/>
            <ac:picMk id="15" creationId="{16E71C0A-F4A0-5332-FE0F-B91659C2A663}"/>
          </ac:picMkLst>
        </pc:picChg>
        <pc:picChg chg="add del mod">
          <ac:chgData name="Matthew Weber" userId="cb8fa425-774b-40a7-b0f2-d5b57e79fa6f" providerId="ADAL" clId="{5A64A89B-4851-42B9-B71D-D29FB1737A81}" dt="2024-07-30T17:40:16.736" v="279" actId="478"/>
          <ac:picMkLst>
            <pc:docMk/>
            <pc:sldMk cId="2846251533" sldId="260"/>
            <ac:picMk id="1026" creationId="{ACEE0384-2D71-4546-6D9C-C4307D21946A}"/>
          </ac:picMkLst>
        </pc:picChg>
        <pc:picChg chg="add del mod">
          <ac:chgData name="Matthew Weber" userId="cb8fa425-774b-40a7-b0f2-d5b57e79fa6f" providerId="ADAL" clId="{5A64A89B-4851-42B9-B71D-D29FB1737A81}" dt="2024-07-30T17:30:42.643" v="263" actId="21"/>
          <ac:picMkLst>
            <pc:docMk/>
            <pc:sldMk cId="2846251533" sldId="260"/>
            <ac:picMk id="1027" creationId="{A1A811E4-6E8C-65ED-DB34-6A8024C60CF0}"/>
          </ac:picMkLst>
        </pc:picChg>
        <pc:picChg chg="add mod">
          <ac:chgData name="Matthew Weber" userId="cb8fa425-774b-40a7-b0f2-d5b57e79fa6f" providerId="ADAL" clId="{5A64A89B-4851-42B9-B71D-D29FB1737A81}" dt="2024-07-30T17:40:48.655" v="283" actId="1076"/>
          <ac:picMkLst>
            <pc:docMk/>
            <pc:sldMk cId="2846251533" sldId="260"/>
            <ac:picMk id="1028" creationId="{ED1E98C2-4CE7-9B03-0639-2E541B047AF3}"/>
          </ac:picMkLst>
        </pc:picChg>
        <pc:cxnChg chg="add del">
          <ac:chgData name="Matthew Weber" userId="cb8fa425-774b-40a7-b0f2-d5b57e79fa6f" providerId="ADAL" clId="{5A64A89B-4851-42B9-B71D-D29FB1737A81}" dt="2024-07-30T17:25:30.011" v="230" actId="478"/>
          <ac:cxnSpMkLst>
            <pc:docMk/>
            <pc:sldMk cId="2846251533" sldId="260"/>
            <ac:cxnSpMk id="17" creationId="{8D1E59CB-5BF2-76A0-0F79-38B39702ECD9}"/>
          </ac:cxnSpMkLst>
        </pc:cxnChg>
        <pc:cxnChg chg="add mod">
          <ac:chgData name="Matthew Weber" userId="cb8fa425-774b-40a7-b0f2-d5b57e79fa6f" providerId="ADAL" clId="{5A64A89B-4851-42B9-B71D-D29FB1737A81}" dt="2024-07-30T17:40:08.297" v="278" actId="1036"/>
          <ac:cxnSpMkLst>
            <pc:docMk/>
            <pc:sldMk cId="2846251533" sldId="260"/>
            <ac:cxnSpMk id="19" creationId="{C427129D-9036-1C17-42D9-D1701BA001D8}"/>
          </ac:cxnSpMkLst>
        </pc:cxnChg>
      </pc:sldChg>
      <pc:sldChg chg="addSp delSp modSp mod">
        <pc:chgData name="Matthew Weber" userId="cb8fa425-774b-40a7-b0f2-d5b57e79fa6f" providerId="ADAL" clId="{5A64A89B-4851-42B9-B71D-D29FB1737A81}" dt="2024-07-30T17:42:18.799" v="300" actId="1076"/>
        <pc:sldMkLst>
          <pc:docMk/>
          <pc:sldMk cId="2595567678" sldId="261"/>
        </pc:sldMkLst>
        <pc:spChg chg="del">
          <ac:chgData name="Matthew Weber" userId="cb8fa425-774b-40a7-b0f2-d5b57e79fa6f" providerId="ADAL" clId="{5A64A89B-4851-42B9-B71D-D29FB1737A81}" dt="2024-07-30T17:29:00.573" v="250" actId="478"/>
          <ac:spMkLst>
            <pc:docMk/>
            <pc:sldMk cId="2595567678" sldId="261"/>
            <ac:spMk id="2" creationId="{51C08503-DA61-147C-F172-6AB2F4E1D578}"/>
          </ac:spMkLst>
        </pc:spChg>
        <pc:spChg chg="del">
          <ac:chgData name="Matthew Weber" userId="cb8fa425-774b-40a7-b0f2-d5b57e79fa6f" providerId="ADAL" clId="{5A64A89B-4851-42B9-B71D-D29FB1737A81}" dt="2024-07-30T17:28:57.213" v="249" actId="478"/>
          <ac:spMkLst>
            <pc:docMk/>
            <pc:sldMk cId="2595567678" sldId="261"/>
            <ac:spMk id="3" creationId="{8F4C1733-6E4C-D12A-B536-419328C4EDAA}"/>
          </ac:spMkLst>
        </pc:spChg>
        <pc:spChg chg="add del mod">
          <ac:chgData name="Matthew Weber" userId="cb8fa425-774b-40a7-b0f2-d5b57e79fa6f" providerId="ADAL" clId="{5A64A89B-4851-42B9-B71D-D29FB1737A81}" dt="2024-07-30T17:29:07.468" v="252" actId="478"/>
          <ac:spMkLst>
            <pc:docMk/>
            <pc:sldMk cId="2595567678" sldId="261"/>
            <ac:spMk id="5" creationId="{F64E1EDF-934A-1BDF-0BCE-9C5838FB7354}"/>
          </ac:spMkLst>
        </pc:spChg>
        <pc:spChg chg="add del mod">
          <ac:chgData name="Matthew Weber" userId="cb8fa425-774b-40a7-b0f2-d5b57e79fa6f" providerId="ADAL" clId="{5A64A89B-4851-42B9-B71D-D29FB1737A81}" dt="2024-07-30T17:29:08.945" v="253" actId="478"/>
          <ac:spMkLst>
            <pc:docMk/>
            <pc:sldMk cId="2595567678" sldId="261"/>
            <ac:spMk id="11" creationId="{FF1E2885-6783-F7A2-21AA-AF5971550242}"/>
          </ac:spMkLst>
        </pc:spChg>
        <pc:spChg chg="add mod">
          <ac:chgData name="Matthew Weber" userId="cb8fa425-774b-40a7-b0f2-d5b57e79fa6f" providerId="ADAL" clId="{5A64A89B-4851-42B9-B71D-D29FB1737A81}" dt="2024-07-30T17:42:18.799" v="300" actId="1076"/>
          <ac:spMkLst>
            <pc:docMk/>
            <pc:sldMk cId="2595567678" sldId="261"/>
            <ac:spMk id="21" creationId="{2E900873-0ABC-E6ED-CC13-4FD2D0A52A80}"/>
          </ac:spMkLst>
        </pc:spChg>
        <pc:grpChg chg="del">
          <ac:chgData name="Matthew Weber" userId="cb8fa425-774b-40a7-b0f2-d5b57e79fa6f" providerId="ADAL" clId="{5A64A89B-4851-42B9-B71D-D29FB1737A81}" dt="2024-07-30T17:29:02.404" v="251" actId="478"/>
          <ac:grpSpMkLst>
            <pc:docMk/>
            <pc:sldMk cId="2595567678" sldId="261"/>
            <ac:grpSpMk id="7" creationId="{EED313AC-E811-4580-7D28-91556DE487FB}"/>
          </ac:grpSpMkLst>
        </pc:grpChg>
        <pc:grpChg chg="del">
          <ac:chgData name="Matthew Weber" userId="cb8fa425-774b-40a7-b0f2-d5b57e79fa6f" providerId="ADAL" clId="{5A64A89B-4851-42B9-B71D-D29FB1737A81}" dt="2024-07-30T17:29:09.991" v="254" actId="478"/>
          <ac:grpSpMkLst>
            <pc:docMk/>
            <pc:sldMk cId="2595567678" sldId="261"/>
            <ac:grpSpMk id="10" creationId="{4A03434E-07FF-D348-57A0-EE86853836A9}"/>
          </ac:grpSpMkLst>
        </pc:grpChg>
        <pc:grpChg chg="del">
          <ac:chgData name="Matthew Weber" userId="cb8fa425-774b-40a7-b0f2-d5b57e79fa6f" providerId="ADAL" clId="{5A64A89B-4851-42B9-B71D-D29FB1737A81}" dt="2024-07-30T17:29:11.073" v="255" actId="478"/>
          <ac:grpSpMkLst>
            <pc:docMk/>
            <pc:sldMk cId="2595567678" sldId="261"/>
            <ac:grpSpMk id="14" creationId="{C5810A1A-3F4E-46F5-02D5-92B6F40422F6}"/>
          </ac:grpSpMkLst>
        </pc:grpChg>
        <pc:picChg chg="add mod">
          <ac:chgData name="Matthew Weber" userId="cb8fa425-774b-40a7-b0f2-d5b57e79fa6f" providerId="ADAL" clId="{5A64A89B-4851-42B9-B71D-D29FB1737A81}" dt="2024-07-30T17:30:47.246" v="264"/>
          <ac:picMkLst>
            <pc:docMk/>
            <pc:sldMk cId="2595567678" sldId="261"/>
            <ac:picMk id="17" creationId="{DC0DE19B-DD83-43C2-368A-358935A68E5E}"/>
          </ac:picMkLst>
        </pc:picChg>
        <pc:picChg chg="add del mod">
          <ac:chgData name="Matthew Weber" userId="cb8fa425-774b-40a7-b0f2-d5b57e79fa6f" providerId="ADAL" clId="{5A64A89B-4851-42B9-B71D-D29FB1737A81}" dt="2024-07-30T17:41:24.059" v="291" actId="478"/>
          <ac:picMkLst>
            <pc:docMk/>
            <pc:sldMk cId="2595567678" sldId="261"/>
            <ac:picMk id="2050" creationId="{BB88E77A-767E-9C3A-5D5D-363DB1E42672}"/>
          </ac:picMkLst>
        </pc:picChg>
        <pc:picChg chg="add mod">
          <ac:chgData name="Matthew Weber" userId="cb8fa425-774b-40a7-b0f2-d5b57e79fa6f" providerId="ADAL" clId="{5A64A89B-4851-42B9-B71D-D29FB1737A81}" dt="2024-07-30T17:41:53.881" v="295" actId="1076"/>
          <ac:picMkLst>
            <pc:docMk/>
            <pc:sldMk cId="2595567678" sldId="261"/>
            <ac:picMk id="2051" creationId="{3DF04942-E66A-FAC5-F61E-36134452F20D}"/>
          </ac:picMkLst>
        </pc:picChg>
        <pc:cxnChg chg="add mod">
          <ac:chgData name="Matthew Weber" userId="cb8fa425-774b-40a7-b0f2-d5b57e79fa6f" providerId="ADAL" clId="{5A64A89B-4851-42B9-B71D-D29FB1737A81}" dt="2024-07-30T17:31:04.092" v="267" actId="1076"/>
          <ac:cxnSpMkLst>
            <pc:docMk/>
            <pc:sldMk cId="2595567678" sldId="261"/>
            <ac:cxnSpMk id="19" creationId="{9A403CD3-CD23-369B-421A-0EE61DD2ED19}"/>
          </ac:cxnSpMkLst>
        </pc:cxnChg>
      </pc:sldChg>
      <pc:sldChg chg="addSp delSp modSp mod">
        <pc:chgData name="Matthew Weber" userId="cb8fa425-774b-40a7-b0f2-d5b57e79fa6f" providerId="ADAL" clId="{5A64A89B-4851-42B9-B71D-D29FB1737A81}" dt="2024-07-30T18:34:19.781" v="323" actId="1076"/>
        <pc:sldMkLst>
          <pc:docMk/>
          <pc:sldMk cId="3183407483" sldId="262"/>
        </pc:sldMkLst>
        <pc:spChg chg="del">
          <ac:chgData name="Matthew Weber" userId="cb8fa425-774b-40a7-b0f2-d5b57e79fa6f" providerId="ADAL" clId="{5A64A89B-4851-42B9-B71D-D29FB1737A81}" dt="2024-07-30T17:32:02.900" v="272" actId="478"/>
          <ac:spMkLst>
            <pc:docMk/>
            <pc:sldMk cId="3183407483" sldId="262"/>
            <ac:spMk id="2" creationId="{51C08503-DA61-147C-F172-6AB2F4E1D578}"/>
          </ac:spMkLst>
        </pc:spChg>
        <pc:spChg chg="del">
          <ac:chgData name="Matthew Weber" userId="cb8fa425-774b-40a7-b0f2-d5b57e79fa6f" providerId="ADAL" clId="{5A64A89B-4851-42B9-B71D-D29FB1737A81}" dt="2024-07-30T17:32:05.147" v="273" actId="478"/>
          <ac:spMkLst>
            <pc:docMk/>
            <pc:sldMk cId="3183407483" sldId="262"/>
            <ac:spMk id="3" creationId="{8F4C1733-6E4C-D12A-B536-419328C4EDAA}"/>
          </ac:spMkLst>
        </pc:spChg>
        <pc:spChg chg="add del mod">
          <ac:chgData name="Matthew Weber" userId="cb8fa425-774b-40a7-b0f2-d5b57e79fa6f" providerId="ADAL" clId="{5A64A89B-4851-42B9-B71D-D29FB1737A81}" dt="2024-07-30T17:32:11.281" v="276" actId="478"/>
          <ac:spMkLst>
            <pc:docMk/>
            <pc:sldMk cId="3183407483" sldId="262"/>
            <ac:spMk id="8" creationId="{BA24AA68-47C2-0D69-EF99-FD1634D78802}"/>
          </ac:spMkLst>
        </pc:spChg>
        <pc:spChg chg="add del mod">
          <ac:chgData name="Matthew Weber" userId="cb8fa425-774b-40a7-b0f2-d5b57e79fa6f" providerId="ADAL" clId="{5A64A89B-4851-42B9-B71D-D29FB1737A81}" dt="2024-07-30T17:32:09.151" v="275" actId="478"/>
          <ac:spMkLst>
            <pc:docMk/>
            <pc:sldMk cId="3183407483" sldId="262"/>
            <ac:spMk id="10" creationId="{67B63784-DA2A-99B9-A7B2-47D972013358}"/>
          </ac:spMkLst>
        </pc:spChg>
        <pc:spChg chg="add mod">
          <ac:chgData name="Matthew Weber" userId="cb8fa425-774b-40a7-b0f2-d5b57e79fa6f" providerId="ADAL" clId="{5A64A89B-4851-42B9-B71D-D29FB1737A81}" dt="2024-07-30T18:34:19.781" v="323" actId="1076"/>
          <ac:spMkLst>
            <pc:docMk/>
            <pc:sldMk cId="3183407483" sldId="262"/>
            <ac:spMk id="12" creationId="{F5F0CB86-D855-1165-97F4-57881DAE1282}"/>
          </ac:spMkLst>
        </pc:spChg>
        <pc:grpChg chg="del">
          <ac:chgData name="Matthew Weber" userId="cb8fa425-774b-40a7-b0f2-d5b57e79fa6f" providerId="ADAL" clId="{5A64A89B-4851-42B9-B71D-D29FB1737A81}" dt="2024-07-30T17:32:08.123" v="274" actId="478"/>
          <ac:grpSpMkLst>
            <pc:docMk/>
            <pc:sldMk cId="3183407483" sldId="262"/>
            <ac:grpSpMk id="6" creationId="{7851F026-909E-5851-6DB3-9D5EE182E206}"/>
          </ac:grpSpMkLst>
        </pc:grpChg>
        <pc:picChg chg="add del">
          <ac:chgData name="Matthew Weber" userId="cb8fa425-774b-40a7-b0f2-d5b57e79fa6f" providerId="ADAL" clId="{5A64A89B-4851-42B9-B71D-D29FB1737A81}" dt="2024-07-30T17:43:08.827" v="302" actId="478"/>
          <ac:picMkLst>
            <pc:docMk/>
            <pc:sldMk cId="3183407483" sldId="262"/>
            <ac:picMk id="3074" creationId="{FE2AB2E9-3605-65A7-404A-25028C795E33}"/>
          </ac:picMkLst>
        </pc:picChg>
        <pc:picChg chg="add mod">
          <ac:chgData name="Matthew Weber" userId="cb8fa425-774b-40a7-b0f2-d5b57e79fa6f" providerId="ADAL" clId="{5A64A89B-4851-42B9-B71D-D29FB1737A81}" dt="2024-07-30T17:45:33.604" v="309" actId="1076"/>
          <ac:picMkLst>
            <pc:docMk/>
            <pc:sldMk cId="3183407483" sldId="262"/>
            <ac:picMk id="3075" creationId="{074C5D51-2546-EA71-6663-B2F6CA38972F}"/>
          </ac:picMkLst>
        </pc:picChg>
        <pc:picChg chg="add mod">
          <ac:chgData name="Matthew Weber" userId="cb8fa425-774b-40a7-b0f2-d5b57e79fa6f" providerId="ADAL" clId="{5A64A89B-4851-42B9-B71D-D29FB1737A81}" dt="2024-07-30T17:46:57.332" v="317" actId="1076"/>
          <ac:picMkLst>
            <pc:docMk/>
            <pc:sldMk cId="3183407483" sldId="262"/>
            <ac:picMk id="3076" creationId="{51C5E3A6-4E3C-F6EE-6F9A-3D2104172387}"/>
          </ac:picMkLst>
        </pc:picChg>
        <pc:cxnChg chg="add mod">
          <ac:chgData name="Matthew Weber" userId="cb8fa425-774b-40a7-b0f2-d5b57e79fa6f" providerId="ADAL" clId="{5A64A89B-4851-42B9-B71D-D29FB1737A81}" dt="2024-07-30T17:45:49.530" v="311" actId="1076"/>
          <ac:cxnSpMkLst>
            <pc:docMk/>
            <pc:sldMk cId="3183407483" sldId="262"/>
            <ac:cxnSpMk id="11" creationId="{544AB657-4F7F-DAE3-1BEE-B0332CFDD393}"/>
          </ac:cxnSpMkLst>
        </pc:cxnChg>
      </pc:sldChg>
      <pc:sldChg chg="addSp delSp modSp mod">
        <pc:chgData name="Matthew Weber" userId="cb8fa425-774b-40a7-b0f2-d5b57e79fa6f" providerId="ADAL" clId="{5A64A89B-4851-42B9-B71D-D29FB1737A81}" dt="2024-07-31T18:09:33.575" v="442" actId="1076"/>
        <pc:sldMkLst>
          <pc:docMk/>
          <pc:sldMk cId="1355892443" sldId="263"/>
        </pc:sldMkLst>
        <pc:spChg chg="add del mod">
          <ac:chgData name="Matthew Weber" userId="cb8fa425-774b-40a7-b0f2-d5b57e79fa6f" providerId="ADAL" clId="{5A64A89B-4851-42B9-B71D-D29FB1737A81}" dt="2024-07-31T17:50:22.251" v="331" actId="478"/>
          <ac:spMkLst>
            <pc:docMk/>
            <pc:sldMk cId="1355892443" sldId="263"/>
            <ac:spMk id="3" creationId="{FBA74E97-3D2C-00B6-8811-1DAE06FD5DF5}"/>
          </ac:spMkLst>
        </pc:spChg>
        <pc:spChg chg="del">
          <ac:chgData name="Matthew Weber" userId="cb8fa425-774b-40a7-b0f2-d5b57e79fa6f" providerId="ADAL" clId="{5A64A89B-4851-42B9-B71D-D29FB1737A81}" dt="2024-07-31T17:50:16.485" v="329" actId="478"/>
          <ac:spMkLst>
            <pc:docMk/>
            <pc:sldMk cId="1355892443" sldId="263"/>
            <ac:spMk id="4" creationId="{D41CD4A4-34F9-C2DF-2E96-BBC1E8A26D1A}"/>
          </ac:spMkLst>
        </pc:spChg>
        <pc:spChg chg="del">
          <ac:chgData name="Matthew Weber" userId="cb8fa425-774b-40a7-b0f2-d5b57e79fa6f" providerId="ADAL" clId="{5A64A89B-4851-42B9-B71D-D29FB1737A81}" dt="2024-07-30T18:36:32.598" v="324" actId="478"/>
          <ac:spMkLst>
            <pc:docMk/>
            <pc:sldMk cId="1355892443" sldId="263"/>
            <ac:spMk id="5" creationId="{A396B25C-6CA6-8604-7851-0C719FDF0968}"/>
          </ac:spMkLst>
        </pc:spChg>
        <pc:spChg chg="add mod">
          <ac:chgData name="Matthew Weber" userId="cb8fa425-774b-40a7-b0f2-d5b57e79fa6f" providerId="ADAL" clId="{5A64A89B-4851-42B9-B71D-D29FB1737A81}" dt="2024-07-31T17:52:33.097" v="340"/>
          <ac:spMkLst>
            <pc:docMk/>
            <pc:sldMk cId="1355892443" sldId="263"/>
            <ac:spMk id="7" creationId="{2426C06D-4945-6347-4256-F2958222FFF6}"/>
          </ac:spMkLst>
        </pc:spChg>
        <pc:spChg chg="add del mod">
          <ac:chgData name="Matthew Weber" userId="cb8fa425-774b-40a7-b0f2-d5b57e79fa6f" providerId="ADAL" clId="{5A64A89B-4851-42B9-B71D-D29FB1737A81}" dt="2024-07-30T18:36:38.317" v="327" actId="478"/>
          <ac:spMkLst>
            <pc:docMk/>
            <pc:sldMk cId="1355892443" sldId="263"/>
            <ac:spMk id="7" creationId="{5F0F48FB-5714-D0B5-13DA-3BE24BB37037}"/>
          </ac:spMkLst>
        </pc:spChg>
        <pc:spChg chg="del">
          <ac:chgData name="Matthew Weber" userId="cb8fa425-774b-40a7-b0f2-d5b57e79fa6f" providerId="ADAL" clId="{5A64A89B-4851-42B9-B71D-D29FB1737A81}" dt="2024-07-31T17:50:20.204" v="330" actId="478"/>
          <ac:spMkLst>
            <pc:docMk/>
            <pc:sldMk cId="1355892443" sldId="263"/>
            <ac:spMk id="11" creationId="{03611B9D-81FA-E577-D609-B32067722BBE}"/>
          </ac:spMkLst>
        </pc:spChg>
        <pc:grpChg chg="del">
          <ac:chgData name="Matthew Weber" userId="cb8fa425-774b-40a7-b0f2-d5b57e79fa6f" providerId="ADAL" clId="{5A64A89B-4851-42B9-B71D-D29FB1737A81}" dt="2024-07-30T18:36:34.286" v="325" actId="478"/>
          <ac:grpSpMkLst>
            <pc:docMk/>
            <pc:sldMk cId="1355892443" sldId="263"/>
            <ac:grpSpMk id="2" creationId="{27407C40-1D94-74DC-5F3C-70B3EA1334EF}"/>
          </ac:grpSpMkLst>
        </pc:grpChg>
        <pc:picChg chg="add mod">
          <ac:chgData name="Matthew Weber" userId="cb8fa425-774b-40a7-b0f2-d5b57e79fa6f" providerId="ADAL" clId="{5A64A89B-4851-42B9-B71D-D29FB1737A81}" dt="2024-07-31T17:52:10.493" v="338"/>
          <ac:picMkLst>
            <pc:docMk/>
            <pc:sldMk cId="1355892443" sldId="263"/>
            <ac:picMk id="5" creationId="{88B029E3-99EE-E262-3EAF-F1E379EBC954}"/>
          </ac:picMkLst>
        </pc:picChg>
        <pc:picChg chg="del">
          <ac:chgData name="Matthew Weber" userId="cb8fa425-774b-40a7-b0f2-d5b57e79fa6f" providerId="ADAL" clId="{5A64A89B-4851-42B9-B71D-D29FB1737A81}" dt="2024-07-30T18:36:36.479" v="326" actId="478"/>
          <ac:picMkLst>
            <pc:docMk/>
            <pc:sldMk cId="1355892443" sldId="263"/>
            <ac:picMk id="10" creationId="{3285F8FB-F083-05A5-C462-1FA0F068AFD3}"/>
          </ac:picMkLst>
        </pc:picChg>
        <pc:picChg chg="add mod">
          <ac:chgData name="Matthew Weber" userId="cb8fa425-774b-40a7-b0f2-d5b57e79fa6f" providerId="ADAL" clId="{5A64A89B-4851-42B9-B71D-D29FB1737A81}" dt="2024-07-31T17:52:25.794" v="339" actId="1076"/>
          <ac:picMkLst>
            <pc:docMk/>
            <pc:sldMk cId="1355892443" sldId="263"/>
            <ac:picMk id="1026" creationId="{592D37C0-CAAF-CC4F-16AB-E1A8B9ABAA23}"/>
          </ac:picMkLst>
        </pc:picChg>
        <pc:picChg chg="add del">
          <ac:chgData name="Matthew Weber" userId="cb8fa425-774b-40a7-b0f2-d5b57e79fa6f" providerId="ADAL" clId="{5A64A89B-4851-42B9-B71D-D29FB1737A81}" dt="2024-07-31T17:52:05.412" v="337" actId="478"/>
          <ac:picMkLst>
            <pc:docMk/>
            <pc:sldMk cId="1355892443" sldId="263"/>
            <ac:picMk id="1027" creationId="{769B0C6C-C2D5-7270-4095-43F94E9AD29E}"/>
          </ac:picMkLst>
        </pc:picChg>
        <pc:cxnChg chg="add mod">
          <ac:chgData name="Matthew Weber" userId="cb8fa425-774b-40a7-b0f2-d5b57e79fa6f" providerId="ADAL" clId="{5A64A89B-4851-42B9-B71D-D29FB1737A81}" dt="2024-07-31T18:09:33.575" v="442" actId="1076"/>
          <ac:cxnSpMkLst>
            <pc:docMk/>
            <pc:sldMk cId="1355892443" sldId="263"/>
            <ac:cxnSpMk id="6" creationId="{8018B455-F492-3C36-E840-CE042DA5D3E9}"/>
          </ac:cxnSpMkLst>
        </pc:cxnChg>
      </pc:sldChg>
      <pc:sldChg chg="addSp delSp modSp mod">
        <pc:chgData name="Matthew Weber" userId="cb8fa425-774b-40a7-b0f2-d5b57e79fa6f" providerId="ADAL" clId="{5A64A89B-4851-42B9-B71D-D29FB1737A81}" dt="2024-07-31T17:59:50.171" v="379" actId="1076"/>
        <pc:sldMkLst>
          <pc:docMk/>
          <pc:sldMk cId="1147741241" sldId="264"/>
        </pc:sldMkLst>
        <pc:spChg chg="del">
          <ac:chgData name="Matthew Weber" userId="cb8fa425-774b-40a7-b0f2-d5b57e79fa6f" providerId="ADAL" clId="{5A64A89B-4851-42B9-B71D-D29FB1737A81}" dt="2024-07-31T17:58:17.547" v="364" actId="478"/>
          <ac:spMkLst>
            <pc:docMk/>
            <pc:sldMk cId="1147741241" sldId="264"/>
            <ac:spMk id="4" creationId="{65ECD87A-DCCD-81F9-88EB-D08778CDAE02}"/>
          </ac:spMkLst>
        </pc:spChg>
        <pc:spChg chg="del">
          <ac:chgData name="Matthew Weber" userId="cb8fa425-774b-40a7-b0f2-d5b57e79fa6f" providerId="ADAL" clId="{5A64A89B-4851-42B9-B71D-D29FB1737A81}" dt="2024-07-31T17:58:15.482" v="363" actId="478"/>
          <ac:spMkLst>
            <pc:docMk/>
            <pc:sldMk cId="1147741241" sldId="264"/>
            <ac:spMk id="5" creationId="{7AF545DB-22B2-2F93-3A67-F3BE21C798E1}"/>
          </ac:spMkLst>
        </pc:spChg>
        <pc:spChg chg="add del mod">
          <ac:chgData name="Matthew Weber" userId="cb8fa425-774b-40a7-b0f2-d5b57e79fa6f" providerId="ADAL" clId="{5A64A89B-4851-42B9-B71D-D29FB1737A81}" dt="2024-07-31T17:58:20.149" v="366" actId="478"/>
          <ac:spMkLst>
            <pc:docMk/>
            <pc:sldMk cId="1147741241" sldId="264"/>
            <ac:spMk id="7" creationId="{B3194C67-BEB5-8370-83A5-37EDF1348726}"/>
          </ac:spMkLst>
        </pc:spChg>
        <pc:spChg chg="del">
          <ac:chgData name="Matthew Weber" userId="cb8fa425-774b-40a7-b0f2-d5b57e79fa6f" providerId="ADAL" clId="{5A64A89B-4851-42B9-B71D-D29FB1737A81}" dt="2024-07-31T17:58:12.981" v="362" actId="478"/>
          <ac:spMkLst>
            <pc:docMk/>
            <pc:sldMk cId="1147741241" sldId="264"/>
            <ac:spMk id="10" creationId="{DBB1DF63-70D0-F021-391C-ECD3C816D68D}"/>
          </ac:spMkLst>
        </pc:spChg>
        <pc:spChg chg="add del mod">
          <ac:chgData name="Matthew Weber" userId="cb8fa425-774b-40a7-b0f2-d5b57e79fa6f" providerId="ADAL" clId="{5A64A89B-4851-42B9-B71D-D29FB1737A81}" dt="2024-07-31T17:58:19.424" v="365" actId="478"/>
          <ac:spMkLst>
            <pc:docMk/>
            <pc:sldMk cId="1147741241" sldId="264"/>
            <ac:spMk id="11" creationId="{BA870F22-64EF-100A-5C01-4306C15FF94D}"/>
          </ac:spMkLst>
        </pc:spChg>
        <pc:spChg chg="add mod">
          <ac:chgData name="Matthew Weber" userId="cb8fa425-774b-40a7-b0f2-d5b57e79fa6f" providerId="ADAL" clId="{5A64A89B-4851-42B9-B71D-D29FB1737A81}" dt="2024-07-31T17:59:50.171" v="379" actId="1076"/>
          <ac:spMkLst>
            <pc:docMk/>
            <pc:sldMk cId="1147741241" sldId="264"/>
            <ac:spMk id="12" creationId="{20AB605F-C5A8-CE9A-8218-B89E16BF0F21}"/>
          </ac:spMkLst>
        </pc:spChg>
        <pc:picChg chg="del">
          <ac:chgData name="Matthew Weber" userId="cb8fa425-774b-40a7-b0f2-d5b57e79fa6f" providerId="ADAL" clId="{5A64A89B-4851-42B9-B71D-D29FB1737A81}" dt="2024-07-31T17:58:09.198" v="359" actId="478"/>
          <ac:picMkLst>
            <pc:docMk/>
            <pc:sldMk cId="1147741241" sldId="264"/>
            <ac:picMk id="2" creationId="{1A7E434C-0D6A-AE53-0C43-F2C43A414790}"/>
          </ac:picMkLst>
        </pc:picChg>
        <pc:picChg chg="add mod">
          <ac:chgData name="Matthew Weber" userId="cb8fa425-774b-40a7-b0f2-d5b57e79fa6f" providerId="ADAL" clId="{5A64A89B-4851-42B9-B71D-D29FB1737A81}" dt="2024-07-31T17:59:11.072" v="372" actId="1076"/>
          <ac:picMkLst>
            <pc:docMk/>
            <pc:sldMk cId="1147741241" sldId="264"/>
            <ac:picMk id="3074" creationId="{24B1F618-992E-F5BC-45B0-6EE72B8AC05E}"/>
          </ac:picMkLst>
        </pc:picChg>
        <pc:picChg chg="add mod">
          <ac:chgData name="Matthew Weber" userId="cb8fa425-774b-40a7-b0f2-d5b57e79fa6f" providerId="ADAL" clId="{5A64A89B-4851-42B9-B71D-D29FB1737A81}" dt="2024-07-31T17:59:39.514" v="377" actId="1076"/>
          <ac:picMkLst>
            <pc:docMk/>
            <pc:sldMk cId="1147741241" sldId="264"/>
            <ac:picMk id="3075" creationId="{8D6A6923-9DB2-C66F-A9DA-6AEACCB8E8DC}"/>
          </ac:picMkLst>
        </pc:picChg>
        <pc:cxnChg chg="del">
          <ac:chgData name="Matthew Weber" userId="cb8fa425-774b-40a7-b0f2-d5b57e79fa6f" providerId="ADAL" clId="{5A64A89B-4851-42B9-B71D-D29FB1737A81}" dt="2024-07-31T17:58:10.387" v="360" actId="478"/>
          <ac:cxnSpMkLst>
            <pc:docMk/>
            <pc:sldMk cId="1147741241" sldId="264"/>
            <ac:cxnSpMk id="3" creationId="{8A5597AB-DDE8-8977-692B-FC6F46FF9E1B}"/>
          </ac:cxnSpMkLst>
        </pc:cxnChg>
        <pc:cxnChg chg="del">
          <ac:chgData name="Matthew Weber" userId="cb8fa425-774b-40a7-b0f2-d5b57e79fa6f" providerId="ADAL" clId="{5A64A89B-4851-42B9-B71D-D29FB1737A81}" dt="2024-07-31T17:58:11.809" v="361" actId="478"/>
          <ac:cxnSpMkLst>
            <pc:docMk/>
            <pc:sldMk cId="1147741241" sldId="264"/>
            <ac:cxnSpMk id="9" creationId="{B7E77676-EB39-F8C6-D62B-C1416B11DC8A}"/>
          </ac:cxnSpMkLst>
        </pc:cxnChg>
      </pc:sldChg>
      <pc:sldChg chg="addSp delSp modSp mod">
        <pc:chgData name="Matthew Weber" userId="cb8fa425-774b-40a7-b0f2-d5b57e79fa6f" providerId="ADAL" clId="{5A64A89B-4851-42B9-B71D-D29FB1737A81}" dt="2024-07-31T18:28:51.093" v="488" actId="1076"/>
        <pc:sldMkLst>
          <pc:docMk/>
          <pc:sldMk cId="379908706" sldId="268"/>
        </pc:sldMkLst>
        <pc:spChg chg="del">
          <ac:chgData name="Matthew Weber" userId="cb8fa425-774b-40a7-b0f2-d5b57e79fa6f" providerId="ADAL" clId="{5A64A89B-4851-42B9-B71D-D29FB1737A81}" dt="2024-07-31T18:27:03.981" v="473" actId="478"/>
          <ac:spMkLst>
            <pc:docMk/>
            <pc:sldMk cId="379908706" sldId="268"/>
            <ac:spMk id="4" creationId="{076D41CE-76A3-070D-B989-515DB646B705}"/>
          </ac:spMkLst>
        </pc:spChg>
        <pc:spChg chg="del">
          <ac:chgData name="Matthew Weber" userId="cb8fa425-774b-40a7-b0f2-d5b57e79fa6f" providerId="ADAL" clId="{5A64A89B-4851-42B9-B71D-D29FB1737A81}" dt="2024-07-31T18:27:03.981" v="473" actId="478"/>
          <ac:spMkLst>
            <pc:docMk/>
            <pc:sldMk cId="379908706" sldId="268"/>
            <ac:spMk id="5" creationId="{3D0DD78E-535D-B2F4-A757-B2D9C78E1DD1}"/>
          </ac:spMkLst>
        </pc:spChg>
        <pc:spChg chg="add del mod">
          <ac:chgData name="Matthew Weber" userId="cb8fa425-774b-40a7-b0f2-d5b57e79fa6f" providerId="ADAL" clId="{5A64A89B-4851-42B9-B71D-D29FB1737A81}" dt="2024-07-31T18:27:05.544" v="474" actId="478"/>
          <ac:spMkLst>
            <pc:docMk/>
            <pc:sldMk cId="379908706" sldId="268"/>
            <ac:spMk id="7" creationId="{9B60B5B9-1D95-2322-A175-4ABBD51D0EF2}"/>
          </ac:spMkLst>
        </pc:spChg>
        <pc:spChg chg="add del mod">
          <ac:chgData name="Matthew Weber" userId="cb8fa425-774b-40a7-b0f2-d5b57e79fa6f" providerId="ADAL" clId="{5A64A89B-4851-42B9-B71D-D29FB1737A81}" dt="2024-07-31T18:27:05.544" v="474" actId="478"/>
          <ac:spMkLst>
            <pc:docMk/>
            <pc:sldMk cId="379908706" sldId="268"/>
            <ac:spMk id="9" creationId="{8BCE6544-995B-64B5-A697-3AFC8BEFE484}"/>
          </ac:spMkLst>
        </pc:spChg>
        <pc:spChg chg="add mod">
          <ac:chgData name="Matthew Weber" userId="cb8fa425-774b-40a7-b0f2-d5b57e79fa6f" providerId="ADAL" clId="{5A64A89B-4851-42B9-B71D-D29FB1737A81}" dt="2024-07-31T18:28:07.509" v="484" actId="1076"/>
          <ac:spMkLst>
            <pc:docMk/>
            <pc:sldMk cId="379908706" sldId="268"/>
            <ac:spMk id="10" creationId="{C0F49F21-15C5-59F9-AF7B-BB3B6302EF98}"/>
          </ac:spMkLst>
        </pc:spChg>
        <pc:spChg chg="del">
          <ac:chgData name="Matthew Weber" userId="cb8fa425-774b-40a7-b0f2-d5b57e79fa6f" providerId="ADAL" clId="{5A64A89B-4851-42B9-B71D-D29FB1737A81}" dt="2024-07-31T18:27:01.496" v="472" actId="478"/>
          <ac:spMkLst>
            <pc:docMk/>
            <pc:sldMk cId="379908706" sldId="268"/>
            <ac:spMk id="15" creationId="{EC637297-03C0-CAF2-058F-D355C2A4C413}"/>
          </ac:spMkLst>
        </pc:spChg>
        <pc:picChg chg="del">
          <ac:chgData name="Matthew Weber" userId="cb8fa425-774b-40a7-b0f2-d5b57e79fa6f" providerId="ADAL" clId="{5A64A89B-4851-42B9-B71D-D29FB1737A81}" dt="2024-07-31T18:27:01.496" v="472" actId="478"/>
          <ac:picMkLst>
            <pc:docMk/>
            <pc:sldMk cId="379908706" sldId="268"/>
            <ac:picMk id="2" creationId="{15A79A73-7A36-FF51-DE90-01D1C9180058}"/>
          </ac:picMkLst>
        </pc:picChg>
        <pc:picChg chg="add mod">
          <ac:chgData name="Matthew Weber" userId="cb8fa425-774b-40a7-b0f2-d5b57e79fa6f" providerId="ADAL" clId="{5A64A89B-4851-42B9-B71D-D29FB1737A81}" dt="2024-07-31T18:27:38.532" v="478" actId="1076"/>
          <ac:picMkLst>
            <pc:docMk/>
            <pc:sldMk cId="379908706" sldId="268"/>
            <ac:picMk id="9218" creationId="{F4CE43D5-B332-969D-9C54-B574D758D6E2}"/>
          </ac:picMkLst>
        </pc:picChg>
        <pc:picChg chg="add mod">
          <ac:chgData name="Matthew Weber" userId="cb8fa425-774b-40a7-b0f2-d5b57e79fa6f" providerId="ADAL" clId="{5A64A89B-4851-42B9-B71D-D29FB1737A81}" dt="2024-07-31T18:28:51.093" v="488" actId="1076"/>
          <ac:picMkLst>
            <pc:docMk/>
            <pc:sldMk cId="379908706" sldId="268"/>
            <ac:picMk id="9219" creationId="{E91AFDD3-7838-09F0-151C-5BE689ECEB08}"/>
          </ac:picMkLst>
        </pc:picChg>
        <pc:cxnChg chg="del">
          <ac:chgData name="Matthew Weber" userId="cb8fa425-774b-40a7-b0f2-d5b57e79fa6f" providerId="ADAL" clId="{5A64A89B-4851-42B9-B71D-D29FB1737A81}" dt="2024-07-31T18:27:01.496" v="472" actId="478"/>
          <ac:cxnSpMkLst>
            <pc:docMk/>
            <pc:sldMk cId="379908706" sldId="268"/>
            <ac:cxnSpMk id="3" creationId="{E774B89B-EFB8-3501-1C7B-654625BA145A}"/>
          </ac:cxnSpMkLst>
        </pc:cxnChg>
      </pc:sldChg>
      <pc:sldChg chg="addSp delSp modSp mod">
        <pc:chgData name="Matthew Weber" userId="cb8fa425-774b-40a7-b0f2-d5b57e79fa6f" providerId="ADAL" clId="{5A64A89B-4851-42B9-B71D-D29FB1737A81}" dt="2024-07-31T18:30:30.225" v="501" actId="1076"/>
        <pc:sldMkLst>
          <pc:docMk/>
          <pc:sldMk cId="665995654" sldId="269"/>
        </pc:sldMkLst>
        <pc:spChg chg="del">
          <ac:chgData name="Matthew Weber" userId="cb8fa425-774b-40a7-b0f2-d5b57e79fa6f" providerId="ADAL" clId="{5A64A89B-4851-42B9-B71D-D29FB1737A81}" dt="2024-07-31T18:29:02.596" v="489" actId="478"/>
          <ac:spMkLst>
            <pc:docMk/>
            <pc:sldMk cId="665995654" sldId="269"/>
            <ac:spMk id="4" creationId="{9E5F1471-65BB-8F20-076C-32DEF2B68C92}"/>
          </ac:spMkLst>
        </pc:spChg>
        <pc:spChg chg="del">
          <ac:chgData name="Matthew Weber" userId="cb8fa425-774b-40a7-b0f2-d5b57e79fa6f" providerId="ADAL" clId="{5A64A89B-4851-42B9-B71D-D29FB1737A81}" dt="2024-07-31T18:29:02.596" v="489" actId="478"/>
          <ac:spMkLst>
            <pc:docMk/>
            <pc:sldMk cId="665995654" sldId="269"/>
            <ac:spMk id="5" creationId="{9F2E546D-2D7F-EF7F-0E83-FF8F5B224DFF}"/>
          </ac:spMkLst>
        </pc:spChg>
        <pc:spChg chg="add del mod">
          <ac:chgData name="Matthew Weber" userId="cb8fa425-774b-40a7-b0f2-d5b57e79fa6f" providerId="ADAL" clId="{5A64A89B-4851-42B9-B71D-D29FB1737A81}" dt="2024-07-31T18:29:05.098" v="490" actId="478"/>
          <ac:spMkLst>
            <pc:docMk/>
            <pc:sldMk cId="665995654" sldId="269"/>
            <ac:spMk id="7" creationId="{3BC66E15-CA2B-4C89-5BBA-32278D71ECC8}"/>
          </ac:spMkLst>
        </pc:spChg>
        <pc:spChg chg="add del mod">
          <ac:chgData name="Matthew Weber" userId="cb8fa425-774b-40a7-b0f2-d5b57e79fa6f" providerId="ADAL" clId="{5A64A89B-4851-42B9-B71D-D29FB1737A81}" dt="2024-07-31T18:29:05.098" v="490" actId="478"/>
          <ac:spMkLst>
            <pc:docMk/>
            <pc:sldMk cId="665995654" sldId="269"/>
            <ac:spMk id="10" creationId="{6C617A60-6B32-F45E-FDE7-6594B07C9142}"/>
          </ac:spMkLst>
        </pc:spChg>
        <pc:spChg chg="add mod">
          <ac:chgData name="Matthew Weber" userId="cb8fa425-774b-40a7-b0f2-d5b57e79fa6f" providerId="ADAL" clId="{5A64A89B-4851-42B9-B71D-D29FB1737A81}" dt="2024-07-31T18:30:05.037" v="497" actId="1076"/>
          <ac:spMkLst>
            <pc:docMk/>
            <pc:sldMk cId="665995654" sldId="269"/>
            <ac:spMk id="11" creationId="{D149D031-E332-F53C-0DB7-3510D6E556E5}"/>
          </ac:spMkLst>
        </pc:spChg>
        <pc:grpChg chg="del">
          <ac:chgData name="Matthew Weber" userId="cb8fa425-774b-40a7-b0f2-d5b57e79fa6f" providerId="ADAL" clId="{5A64A89B-4851-42B9-B71D-D29FB1737A81}" dt="2024-07-31T18:29:02.596" v="489" actId="478"/>
          <ac:grpSpMkLst>
            <pc:docMk/>
            <pc:sldMk cId="665995654" sldId="269"/>
            <ac:grpSpMk id="2" creationId="{BC8EC297-E226-4D37-490D-4A2AC7804DD6}"/>
          </ac:grpSpMkLst>
        </pc:grpChg>
        <pc:picChg chg="add mod">
          <ac:chgData name="Matthew Weber" userId="cb8fa425-774b-40a7-b0f2-d5b57e79fa6f" providerId="ADAL" clId="{5A64A89B-4851-42B9-B71D-D29FB1737A81}" dt="2024-07-31T18:29:59.247" v="495" actId="1076"/>
          <ac:picMkLst>
            <pc:docMk/>
            <pc:sldMk cId="665995654" sldId="269"/>
            <ac:picMk id="10242" creationId="{3E23A0D7-17C4-B4D4-C541-F5C4D0ED42EF}"/>
          </ac:picMkLst>
        </pc:picChg>
        <pc:picChg chg="add mod">
          <ac:chgData name="Matthew Weber" userId="cb8fa425-774b-40a7-b0f2-d5b57e79fa6f" providerId="ADAL" clId="{5A64A89B-4851-42B9-B71D-D29FB1737A81}" dt="2024-07-31T18:30:30.225" v="501" actId="1076"/>
          <ac:picMkLst>
            <pc:docMk/>
            <pc:sldMk cId="665995654" sldId="269"/>
            <ac:picMk id="10243" creationId="{EA5CA811-5DEA-BE6A-CCAA-B1B28032916E}"/>
          </ac:picMkLst>
        </pc:picChg>
      </pc:sldChg>
      <pc:sldChg chg="addSp delSp modSp mod">
        <pc:chgData name="Matthew Weber" userId="cb8fa425-774b-40a7-b0f2-d5b57e79fa6f" providerId="ADAL" clId="{5A64A89B-4851-42B9-B71D-D29FB1737A81}" dt="2024-07-31T17:58:02.445" v="358" actId="1076"/>
        <pc:sldMkLst>
          <pc:docMk/>
          <pc:sldMk cId="97877984" sldId="273"/>
        </pc:sldMkLst>
        <pc:spChg chg="add del mod">
          <ac:chgData name="Matthew Weber" userId="cb8fa425-774b-40a7-b0f2-d5b57e79fa6f" providerId="ADAL" clId="{5A64A89B-4851-42B9-B71D-D29FB1737A81}" dt="2024-07-31T17:53:25.076" v="345" actId="478"/>
          <ac:spMkLst>
            <pc:docMk/>
            <pc:sldMk cId="97877984" sldId="273"/>
            <ac:spMk id="3" creationId="{DB33BA43-8642-171F-BBA2-0864B2CC6B6C}"/>
          </ac:spMkLst>
        </pc:spChg>
        <pc:spChg chg="del">
          <ac:chgData name="Matthew Weber" userId="cb8fa425-774b-40a7-b0f2-d5b57e79fa6f" providerId="ADAL" clId="{5A64A89B-4851-42B9-B71D-D29FB1737A81}" dt="2024-07-31T17:53:21.309" v="343" actId="478"/>
          <ac:spMkLst>
            <pc:docMk/>
            <pc:sldMk cId="97877984" sldId="273"/>
            <ac:spMk id="4" creationId="{D41CD4A4-34F9-C2DF-2E96-BBC1E8A26D1A}"/>
          </ac:spMkLst>
        </pc:spChg>
        <pc:spChg chg="del">
          <ac:chgData name="Matthew Weber" userId="cb8fa425-774b-40a7-b0f2-d5b57e79fa6f" providerId="ADAL" clId="{5A64A89B-4851-42B9-B71D-D29FB1737A81}" dt="2024-07-31T17:53:19.231" v="342" actId="478"/>
          <ac:spMkLst>
            <pc:docMk/>
            <pc:sldMk cId="97877984" sldId="273"/>
            <ac:spMk id="5" creationId="{A396B25C-6CA6-8604-7851-0C719FDF0968}"/>
          </ac:spMkLst>
        </pc:spChg>
        <pc:spChg chg="add del mod">
          <ac:chgData name="Matthew Weber" userId="cb8fa425-774b-40a7-b0f2-d5b57e79fa6f" providerId="ADAL" clId="{5A64A89B-4851-42B9-B71D-D29FB1737A81}" dt="2024-07-31T17:53:22.684" v="344" actId="478"/>
          <ac:spMkLst>
            <pc:docMk/>
            <pc:sldMk cId="97877984" sldId="273"/>
            <ac:spMk id="7" creationId="{ED4571C6-45B7-047C-6407-079936B73AD0}"/>
          </ac:spMkLst>
        </pc:spChg>
        <pc:spChg chg="add mod">
          <ac:chgData name="Matthew Weber" userId="cb8fa425-774b-40a7-b0f2-d5b57e79fa6f" providerId="ADAL" clId="{5A64A89B-4851-42B9-B71D-D29FB1737A81}" dt="2024-07-31T17:58:02.445" v="358" actId="1076"/>
          <ac:spMkLst>
            <pc:docMk/>
            <pc:sldMk cId="97877984" sldId="273"/>
            <ac:spMk id="8" creationId="{9DD74328-CE58-213F-6251-A1ED9485918B}"/>
          </ac:spMkLst>
        </pc:spChg>
        <pc:spChg chg="del">
          <ac:chgData name="Matthew Weber" userId="cb8fa425-774b-40a7-b0f2-d5b57e79fa6f" providerId="ADAL" clId="{5A64A89B-4851-42B9-B71D-D29FB1737A81}" dt="2024-07-31T17:53:13.761" v="341" actId="478"/>
          <ac:spMkLst>
            <pc:docMk/>
            <pc:sldMk cId="97877984" sldId="273"/>
            <ac:spMk id="10" creationId="{60D1EF20-74D7-A99D-38CD-C40388AA680C}"/>
          </ac:spMkLst>
        </pc:spChg>
        <pc:picChg chg="del">
          <ac:chgData name="Matthew Weber" userId="cb8fa425-774b-40a7-b0f2-d5b57e79fa6f" providerId="ADAL" clId="{5A64A89B-4851-42B9-B71D-D29FB1737A81}" dt="2024-07-31T17:53:13.761" v="341" actId="478"/>
          <ac:picMkLst>
            <pc:docMk/>
            <pc:sldMk cId="97877984" sldId="273"/>
            <ac:picMk id="9" creationId="{2F6B6C97-C3C5-46EC-7289-B1DF9161F437}"/>
          </ac:picMkLst>
        </pc:picChg>
        <pc:picChg chg="add mod">
          <ac:chgData name="Matthew Weber" userId="cb8fa425-774b-40a7-b0f2-d5b57e79fa6f" providerId="ADAL" clId="{5A64A89B-4851-42B9-B71D-D29FB1737A81}" dt="2024-07-31T17:57:08.057" v="349" actId="1076"/>
          <ac:picMkLst>
            <pc:docMk/>
            <pc:sldMk cId="97877984" sldId="273"/>
            <ac:picMk id="2050" creationId="{C120936A-342B-8056-EB19-11C26B40E63A}"/>
          </ac:picMkLst>
        </pc:picChg>
        <pc:picChg chg="add mod">
          <ac:chgData name="Matthew Weber" userId="cb8fa425-774b-40a7-b0f2-d5b57e79fa6f" providerId="ADAL" clId="{5A64A89B-4851-42B9-B71D-D29FB1737A81}" dt="2024-07-31T17:57:27.063" v="353" actId="1076"/>
          <ac:picMkLst>
            <pc:docMk/>
            <pc:sldMk cId="97877984" sldId="273"/>
            <ac:picMk id="2051" creationId="{D1237293-4706-B7D9-25B2-055C9AA99725}"/>
          </ac:picMkLst>
        </pc:picChg>
        <pc:cxnChg chg="del">
          <ac:chgData name="Matthew Weber" userId="cb8fa425-774b-40a7-b0f2-d5b57e79fa6f" providerId="ADAL" clId="{5A64A89B-4851-42B9-B71D-D29FB1737A81}" dt="2024-07-31T17:53:13.761" v="341" actId="478"/>
          <ac:cxnSpMkLst>
            <pc:docMk/>
            <pc:sldMk cId="97877984" sldId="273"/>
            <ac:cxnSpMk id="11" creationId="{921C93C6-C3B0-2155-6038-2AA0E153F006}"/>
          </ac:cxnSpMkLst>
        </pc:cxnChg>
      </pc:sldChg>
      <pc:sldChg chg="addSp delSp modSp mod">
        <pc:chgData name="Matthew Weber" userId="cb8fa425-774b-40a7-b0f2-d5b57e79fa6f" providerId="ADAL" clId="{5A64A89B-4851-42B9-B71D-D29FB1737A81}" dt="2024-07-31T18:02:00.493" v="398" actId="1076"/>
        <pc:sldMkLst>
          <pc:docMk/>
          <pc:sldMk cId="89935044" sldId="274"/>
        </pc:sldMkLst>
        <pc:spChg chg="add del mod">
          <ac:chgData name="Matthew Weber" userId="cb8fa425-774b-40a7-b0f2-d5b57e79fa6f" providerId="ADAL" clId="{5A64A89B-4851-42B9-B71D-D29FB1737A81}" dt="2024-07-31T18:00:08.020" v="384" actId="478"/>
          <ac:spMkLst>
            <pc:docMk/>
            <pc:sldMk cId="89935044" sldId="274"/>
            <ac:spMk id="3" creationId="{B3B56CB0-9646-DD57-901D-51A951403A55}"/>
          </ac:spMkLst>
        </pc:spChg>
        <pc:spChg chg="del">
          <ac:chgData name="Matthew Weber" userId="cb8fa425-774b-40a7-b0f2-d5b57e79fa6f" providerId="ADAL" clId="{5A64A89B-4851-42B9-B71D-D29FB1737A81}" dt="2024-07-31T18:00:03.096" v="382" actId="478"/>
          <ac:spMkLst>
            <pc:docMk/>
            <pc:sldMk cId="89935044" sldId="274"/>
            <ac:spMk id="4" creationId="{65ECD87A-DCCD-81F9-88EB-D08778CDAE02}"/>
          </ac:spMkLst>
        </pc:spChg>
        <pc:spChg chg="del">
          <ac:chgData name="Matthew Weber" userId="cb8fa425-774b-40a7-b0f2-d5b57e79fa6f" providerId="ADAL" clId="{5A64A89B-4851-42B9-B71D-D29FB1737A81}" dt="2024-07-31T18:00:00.251" v="381" actId="478"/>
          <ac:spMkLst>
            <pc:docMk/>
            <pc:sldMk cId="89935044" sldId="274"/>
            <ac:spMk id="5" creationId="{7AF545DB-22B2-2F93-3A67-F3BE21C798E1}"/>
          </ac:spMkLst>
        </pc:spChg>
        <pc:spChg chg="del">
          <ac:chgData name="Matthew Weber" userId="cb8fa425-774b-40a7-b0f2-d5b57e79fa6f" providerId="ADAL" clId="{5A64A89B-4851-42B9-B71D-D29FB1737A81}" dt="2024-07-31T17:59:58.157" v="380" actId="478"/>
          <ac:spMkLst>
            <pc:docMk/>
            <pc:sldMk cId="89935044" sldId="274"/>
            <ac:spMk id="8" creationId="{BF08E35F-C88D-166F-A1E2-C82233C90B73}"/>
          </ac:spMkLst>
        </pc:spChg>
        <pc:spChg chg="add del mod">
          <ac:chgData name="Matthew Weber" userId="cb8fa425-774b-40a7-b0f2-d5b57e79fa6f" providerId="ADAL" clId="{5A64A89B-4851-42B9-B71D-D29FB1737A81}" dt="2024-07-31T18:00:05.877" v="383" actId="478"/>
          <ac:spMkLst>
            <pc:docMk/>
            <pc:sldMk cId="89935044" sldId="274"/>
            <ac:spMk id="10" creationId="{2C11C8E1-B62B-097A-74D1-0771529B6307}"/>
          </ac:spMkLst>
        </pc:spChg>
        <pc:spChg chg="add mod">
          <ac:chgData name="Matthew Weber" userId="cb8fa425-774b-40a7-b0f2-d5b57e79fa6f" providerId="ADAL" clId="{5A64A89B-4851-42B9-B71D-D29FB1737A81}" dt="2024-07-31T18:02:00.493" v="398" actId="1076"/>
          <ac:spMkLst>
            <pc:docMk/>
            <pc:sldMk cId="89935044" sldId="274"/>
            <ac:spMk id="11" creationId="{8DC8028C-9853-53EB-CEE8-A1B3C865FFF4}"/>
          </ac:spMkLst>
        </pc:spChg>
        <pc:picChg chg="del">
          <ac:chgData name="Matthew Weber" userId="cb8fa425-774b-40a7-b0f2-d5b57e79fa6f" providerId="ADAL" clId="{5A64A89B-4851-42B9-B71D-D29FB1737A81}" dt="2024-07-31T17:59:58.157" v="380" actId="478"/>
          <ac:picMkLst>
            <pc:docMk/>
            <pc:sldMk cId="89935044" sldId="274"/>
            <ac:picMk id="6" creationId="{30C41EDD-E6E3-BC8C-6B43-8323E17BA39A}"/>
          </ac:picMkLst>
        </pc:picChg>
        <pc:picChg chg="add mod">
          <ac:chgData name="Matthew Weber" userId="cb8fa425-774b-40a7-b0f2-d5b57e79fa6f" providerId="ADAL" clId="{5A64A89B-4851-42B9-B71D-D29FB1737A81}" dt="2024-07-31T18:00:55.777" v="388" actId="1076"/>
          <ac:picMkLst>
            <pc:docMk/>
            <pc:sldMk cId="89935044" sldId="274"/>
            <ac:picMk id="4098" creationId="{DF594E52-B42B-89D4-F3C1-A725B0C5104F}"/>
          </ac:picMkLst>
        </pc:picChg>
        <pc:picChg chg="add mod">
          <ac:chgData name="Matthew Weber" userId="cb8fa425-774b-40a7-b0f2-d5b57e79fa6f" providerId="ADAL" clId="{5A64A89B-4851-42B9-B71D-D29FB1737A81}" dt="2024-07-31T18:01:25.860" v="392" actId="1076"/>
          <ac:picMkLst>
            <pc:docMk/>
            <pc:sldMk cId="89935044" sldId="274"/>
            <ac:picMk id="4099" creationId="{89532146-4E1A-9EB6-17E1-48CC145DB1AE}"/>
          </ac:picMkLst>
        </pc:picChg>
        <pc:cxnChg chg="del">
          <ac:chgData name="Matthew Weber" userId="cb8fa425-774b-40a7-b0f2-d5b57e79fa6f" providerId="ADAL" clId="{5A64A89B-4851-42B9-B71D-D29FB1737A81}" dt="2024-07-31T17:59:58.157" v="380" actId="478"/>
          <ac:cxnSpMkLst>
            <pc:docMk/>
            <pc:sldMk cId="89935044" sldId="274"/>
            <ac:cxnSpMk id="7" creationId="{6949A6CD-78C9-607E-2FDB-861523462DE7}"/>
          </ac:cxnSpMkLst>
        </pc:cxnChg>
      </pc:sldChg>
      <pc:sldChg chg="addSp delSp modSp mod">
        <pc:chgData name="Matthew Weber" userId="cb8fa425-774b-40a7-b0f2-d5b57e79fa6f" providerId="ADAL" clId="{5A64A89B-4851-42B9-B71D-D29FB1737A81}" dt="2024-07-31T18:03:48.641" v="417" actId="1076"/>
        <pc:sldMkLst>
          <pc:docMk/>
          <pc:sldMk cId="700994117" sldId="275"/>
        </pc:sldMkLst>
        <pc:spChg chg="add del mod">
          <ac:chgData name="Matthew Weber" userId="cb8fa425-774b-40a7-b0f2-d5b57e79fa6f" providerId="ADAL" clId="{5A64A89B-4851-42B9-B71D-D29FB1737A81}" dt="2024-07-31T18:02:22.207" v="405" actId="478"/>
          <ac:spMkLst>
            <pc:docMk/>
            <pc:sldMk cId="700994117" sldId="275"/>
            <ac:spMk id="3" creationId="{71ED27B4-0863-E372-6134-752451626116}"/>
          </ac:spMkLst>
        </pc:spChg>
        <pc:spChg chg="del">
          <ac:chgData name="Matthew Weber" userId="cb8fa425-774b-40a7-b0f2-d5b57e79fa6f" providerId="ADAL" clId="{5A64A89B-4851-42B9-B71D-D29FB1737A81}" dt="2024-07-31T18:02:19.622" v="403" actId="478"/>
          <ac:spMkLst>
            <pc:docMk/>
            <pc:sldMk cId="700994117" sldId="275"/>
            <ac:spMk id="4" creationId="{65ECD87A-DCCD-81F9-88EB-D08778CDAE02}"/>
          </ac:spMkLst>
        </pc:spChg>
        <pc:spChg chg="del">
          <ac:chgData name="Matthew Weber" userId="cb8fa425-774b-40a7-b0f2-d5b57e79fa6f" providerId="ADAL" clId="{5A64A89B-4851-42B9-B71D-D29FB1737A81}" dt="2024-07-31T18:02:17.653" v="402" actId="478"/>
          <ac:spMkLst>
            <pc:docMk/>
            <pc:sldMk cId="700994117" sldId="275"/>
            <ac:spMk id="5" creationId="{7AF545DB-22B2-2F93-3A67-F3BE21C798E1}"/>
          </ac:spMkLst>
        </pc:spChg>
        <pc:spChg chg="add del mod">
          <ac:chgData name="Matthew Weber" userId="cb8fa425-774b-40a7-b0f2-d5b57e79fa6f" providerId="ADAL" clId="{5A64A89B-4851-42B9-B71D-D29FB1737A81}" dt="2024-07-31T18:02:20.723" v="404" actId="478"/>
          <ac:spMkLst>
            <pc:docMk/>
            <pc:sldMk cId="700994117" sldId="275"/>
            <ac:spMk id="7" creationId="{C5C73E8E-0EB8-7C4F-8389-415B4F105791}"/>
          </ac:spMkLst>
        </pc:spChg>
        <pc:spChg chg="add mod">
          <ac:chgData name="Matthew Weber" userId="cb8fa425-774b-40a7-b0f2-d5b57e79fa6f" providerId="ADAL" clId="{5A64A89B-4851-42B9-B71D-D29FB1737A81}" dt="2024-07-31T18:03:48.641" v="417" actId="1076"/>
          <ac:spMkLst>
            <pc:docMk/>
            <pc:sldMk cId="700994117" sldId="275"/>
            <ac:spMk id="8" creationId="{4656B808-A5A9-DCC9-08C9-F8D48B417297}"/>
          </ac:spMkLst>
        </pc:spChg>
        <pc:spChg chg="del">
          <ac:chgData name="Matthew Weber" userId="cb8fa425-774b-40a7-b0f2-d5b57e79fa6f" providerId="ADAL" clId="{5A64A89B-4851-42B9-B71D-D29FB1737A81}" dt="2024-07-31T18:02:15.465" v="401" actId="478"/>
          <ac:spMkLst>
            <pc:docMk/>
            <pc:sldMk cId="700994117" sldId="275"/>
            <ac:spMk id="11" creationId="{EB92267A-42DB-3F20-12BC-BF38E6010BBA}"/>
          </ac:spMkLst>
        </pc:spChg>
        <pc:picChg chg="del">
          <ac:chgData name="Matthew Weber" userId="cb8fa425-774b-40a7-b0f2-d5b57e79fa6f" providerId="ADAL" clId="{5A64A89B-4851-42B9-B71D-D29FB1737A81}" dt="2024-07-31T18:02:11.386" v="399" actId="478"/>
          <ac:picMkLst>
            <pc:docMk/>
            <pc:sldMk cId="700994117" sldId="275"/>
            <ac:picMk id="9" creationId="{23B40681-CF77-C41C-6501-699BCB23AD09}"/>
          </ac:picMkLst>
        </pc:picChg>
        <pc:picChg chg="add mod">
          <ac:chgData name="Matthew Weber" userId="cb8fa425-774b-40a7-b0f2-d5b57e79fa6f" providerId="ADAL" clId="{5A64A89B-4851-42B9-B71D-D29FB1737A81}" dt="2024-07-31T18:02:47.463" v="411" actId="1076"/>
          <ac:picMkLst>
            <pc:docMk/>
            <pc:sldMk cId="700994117" sldId="275"/>
            <ac:picMk id="5122" creationId="{DAE7612F-A6A9-F63F-874C-86860AFA5ED7}"/>
          </ac:picMkLst>
        </pc:picChg>
        <pc:picChg chg="add mod">
          <ac:chgData name="Matthew Weber" userId="cb8fa425-774b-40a7-b0f2-d5b57e79fa6f" providerId="ADAL" clId="{5A64A89B-4851-42B9-B71D-D29FB1737A81}" dt="2024-07-31T18:03:22.014" v="415" actId="1076"/>
          <ac:picMkLst>
            <pc:docMk/>
            <pc:sldMk cId="700994117" sldId="275"/>
            <ac:picMk id="5123" creationId="{431EEA14-BB89-1E22-312B-E83AC494DEAE}"/>
          </ac:picMkLst>
        </pc:picChg>
        <pc:cxnChg chg="del">
          <ac:chgData name="Matthew Weber" userId="cb8fa425-774b-40a7-b0f2-d5b57e79fa6f" providerId="ADAL" clId="{5A64A89B-4851-42B9-B71D-D29FB1737A81}" dt="2024-07-31T18:02:13.433" v="400" actId="478"/>
          <ac:cxnSpMkLst>
            <pc:docMk/>
            <pc:sldMk cId="700994117" sldId="275"/>
            <ac:cxnSpMk id="10" creationId="{07D27ABC-5225-6E06-6E8D-302FB90C2C2E}"/>
          </ac:cxnSpMkLst>
        </pc:cxnChg>
      </pc:sldChg>
      <pc:sldChg chg="addSp delSp modSp mod">
        <pc:chgData name="Matthew Weber" userId="cb8fa425-774b-40a7-b0f2-d5b57e79fa6f" providerId="ADAL" clId="{5A64A89B-4851-42B9-B71D-D29FB1737A81}" dt="2024-07-31T18:05:48.451" v="436" actId="1076"/>
        <pc:sldMkLst>
          <pc:docMk/>
          <pc:sldMk cId="1480053670" sldId="276"/>
        </pc:sldMkLst>
        <pc:spChg chg="del">
          <ac:chgData name="Matthew Weber" userId="cb8fa425-774b-40a7-b0f2-d5b57e79fa6f" providerId="ADAL" clId="{5A64A89B-4851-42B9-B71D-D29FB1737A81}" dt="2024-07-31T18:04:19.666" v="418" actId="478"/>
          <ac:spMkLst>
            <pc:docMk/>
            <pc:sldMk cId="1480053670" sldId="276"/>
            <ac:spMk id="3" creationId="{2729473C-BBA2-1E12-55F6-3419A55E40BF}"/>
          </ac:spMkLst>
        </pc:spChg>
        <pc:spChg chg="del">
          <ac:chgData name="Matthew Weber" userId="cb8fa425-774b-40a7-b0f2-d5b57e79fa6f" providerId="ADAL" clId="{5A64A89B-4851-42B9-B71D-D29FB1737A81}" dt="2024-07-31T18:04:19.666" v="418" actId="478"/>
          <ac:spMkLst>
            <pc:docMk/>
            <pc:sldMk cId="1480053670" sldId="276"/>
            <ac:spMk id="4" creationId="{65ECD87A-DCCD-81F9-88EB-D08778CDAE02}"/>
          </ac:spMkLst>
        </pc:spChg>
        <pc:spChg chg="del">
          <ac:chgData name="Matthew Weber" userId="cb8fa425-774b-40a7-b0f2-d5b57e79fa6f" providerId="ADAL" clId="{5A64A89B-4851-42B9-B71D-D29FB1737A81}" dt="2024-07-31T18:04:19.666" v="418" actId="478"/>
          <ac:spMkLst>
            <pc:docMk/>
            <pc:sldMk cId="1480053670" sldId="276"/>
            <ac:spMk id="5" creationId="{7AF545DB-22B2-2F93-3A67-F3BE21C798E1}"/>
          </ac:spMkLst>
        </pc:spChg>
        <pc:spChg chg="add del mod">
          <ac:chgData name="Matthew Weber" userId="cb8fa425-774b-40a7-b0f2-d5b57e79fa6f" providerId="ADAL" clId="{5A64A89B-4851-42B9-B71D-D29FB1737A81}" dt="2024-07-31T18:04:23.784" v="420" actId="478"/>
          <ac:spMkLst>
            <pc:docMk/>
            <pc:sldMk cId="1480053670" sldId="276"/>
            <ac:spMk id="8" creationId="{EC687F59-BF27-0903-4FC7-3DF6F1FA27B3}"/>
          </ac:spMkLst>
        </pc:spChg>
        <pc:spChg chg="add del mod">
          <ac:chgData name="Matthew Weber" userId="cb8fa425-774b-40a7-b0f2-d5b57e79fa6f" providerId="ADAL" clId="{5A64A89B-4851-42B9-B71D-D29FB1737A81}" dt="2024-07-31T18:04:21.441" v="419" actId="478"/>
          <ac:spMkLst>
            <pc:docMk/>
            <pc:sldMk cId="1480053670" sldId="276"/>
            <ac:spMk id="10" creationId="{8771DB69-A7FE-0C5E-C3A8-273BEA90869E}"/>
          </ac:spMkLst>
        </pc:spChg>
        <pc:spChg chg="add mod">
          <ac:chgData name="Matthew Weber" userId="cb8fa425-774b-40a7-b0f2-d5b57e79fa6f" providerId="ADAL" clId="{5A64A89B-4851-42B9-B71D-D29FB1737A81}" dt="2024-07-31T18:05:44.345" v="435" actId="1076"/>
          <ac:spMkLst>
            <pc:docMk/>
            <pc:sldMk cId="1480053670" sldId="276"/>
            <ac:spMk id="11" creationId="{940FA963-8671-3695-C671-9E71B7DEE720}"/>
          </ac:spMkLst>
        </pc:spChg>
        <pc:spChg chg="add mod">
          <ac:chgData name="Matthew Weber" userId="cb8fa425-774b-40a7-b0f2-d5b57e79fa6f" providerId="ADAL" clId="{5A64A89B-4851-42B9-B71D-D29FB1737A81}" dt="2024-07-31T18:05:48.451" v="436" actId="1076"/>
          <ac:spMkLst>
            <pc:docMk/>
            <pc:sldMk cId="1480053670" sldId="276"/>
            <ac:spMk id="12" creationId="{A9AF2690-C042-F94A-9ADC-528291818528}"/>
          </ac:spMkLst>
        </pc:spChg>
        <pc:picChg chg="del">
          <ac:chgData name="Matthew Weber" userId="cb8fa425-774b-40a7-b0f2-d5b57e79fa6f" providerId="ADAL" clId="{5A64A89B-4851-42B9-B71D-D29FB1737A81}" dt="2024-07-31T18:04:19.666" v="418" actId="478"/>
          <ac:picMkLst>
            <pc:docMk/>
            <pc:sldMk cId="1480053670" sldId="276"/>
            <ac:picMk id="2" creationId="{8B0AC40C-1A92-2F41-51C6-9596CE64AA33}"/>
          </ac:picMkLst>
        </pc:picChg>
        <pc:picChg chg="del">
          <ac:chgData name="Matthew Weber" userId="cb8fa425-774b-40a7-b0f2-d5b57e79fa6f" providerId="ADAL" clId="{5A64A89B-4851-42B9-B71D-D29FB1737A81}" dt="2024-07-31T18:04:19.666" v="418" actId="478"/>
          <ac:picMkLst>
            <pc:docMk/>
            <pc:sldMk cId="1480053670" sldId="276"/>
            <ac:picMk id="6" creationId="{ABAFA36D-E86A-CCB8-8966-E0AF7A85B9A1}"/>
          </ac:picMkLst>
        </pc:picChg>
        <pc:picChg chg="add mod">
          <ac:chgData name="Matthew Weber" userId="cb8fa425-774b-40a7-b0f2-d5b57e79fa6f" providerId="ADAL" clId="{5A64A89B-4851-42B9-B71D-D29FB1737A81}" dt="2024-07-31T18:04:39.425" v="426" actId="1076"/>
          <ac:picMkLst>
            <pc:docMk/>
            <pc:sldMk cId="1480053670" sldId="276"/>
            <ac:picMk id="6146" creationId="{4540E562-F9B6-AB16-88AD-B0A70359C4D5}"/>
          </ac:picMkLst>
        </pc:picChg>
        <pc:picChg chg="add mod">
          <ac:chgData name="Matthew Weber" userId="cb8fa425-774b-40a7-b0f2-d5b57e79fa6f" providerId="ADAL" clId="{5A64A89B-4851-42B9-B71D-D29FB1737A81}" dt="2024-07-31T18:05:00.370" v="429" actId="14100"/>
          <ac:picMkLst>
            <pc:docMk/>
            <pc:sldMk cId="1480053670" sldId="276"/>
            <ac:picMk id="6147" creationId="{9BC18304-1515-7DDF-C21C-DB0CADBCC417}"/>
          </ac:picMkLst>
        </pc:picChg>
      </pc:sldChg>
      <pc:sldChg chg="addSp delSp modSp mod">
        <pc:chgData name="Matthew Weber" userId="cb8fa425-774b-40a7-b0f2-d5b57e79fa6f" providerId="ADAL" clId="{5A64A89B-4851-42B9-B71D-D29FB1737A81}" dt="2024-07-31T18:32:22.817" v="516" actId="1076"/>
        <pc:sldMkLst>
          <pc:docMk/>
          <pc:sldMk cId="2654028245" sldId="277"/>
        </pc:sldMkLst>
        <pc:spChg chg="del">
          <ac:chgData name="Matthew Weber" userId="cb8fa425-774b-40a7-b0f2-d5b57e79fa6f" providerId="ADAL" clId="{5A64A89B-4851-42B9-B71D-D29FB1737A81}" dt="2024-07-31T18:30:39.198" v="502" actId="478"/>
          <ac:spMkLst>
            <pc:docMk/>
            <pc:sldMk cId="2654028245" sldId="277"/>
            <ac:spMk id="4" creationId="{9E5F1471-65BB-8F20-076C-32DEF2B68C92}"/>
          </ac:spMkLst>
        </pc:spChg>
        <pc:spChg chg="del">
          <ac:chgData name="Matthew Weber" userId="cb8fa425-774b-40a7-b0f2-d5b57e79fa6f" providerId="ADAL" clId="{5A64A89B-4851-42B9-B71D-D29FB1737A81}" dt="2024-07-31T18:30:39.198" v="502" actId="478"/>
          <ac:spMkLst>
            <pc:docMk/>
            <pc:sldMk cId="2654028245" sldId="277"/>
            <ac:spMk id="5" creationId="{9F2E546D-2D7F-EF7F-0E83-FF8F5B224DFF}"/>
          </ac:spMkLst>
        </pc:spChg>
        <pc:spChg chg="add del mod">
          <ac:chgData name="Matthew Weber" userId="cb8fa425-774b-40a7-b0f2-d5b57e79fa6f" providerId="ADAL" clId="{5A64A89B-4851-42B9-B71D-D29FB1737A81}" dt="2024-07-31T18:30:42.749" v="504" actId="478"/>
          <ac:spMkLst>
            <pc:docMk/>
            <pc:sldMk cId="2654028245" sldId="277"/>
            <ac:spMk id="10" creationId="{E8D5CBBC-5245-3C2C-B339-562D9355DA8D}"/>
          </ac:spMkLst>
        </pc:spChg>
        <pc:spChg chg="add del mod">
          <ac:chgData name="Matthew Weber" userId="cb8fa425-774b-40a7-b0f2-d5b57e79fa6f" providerId="ADAL" clId="{5A64A89B-4851-42B9-B71D-D29FB1737A81}" dt="2024-07-31T18:30:41.840" v="503" actId="478"/>
          <ac:spMkLst>
            <pc:docMk/>
            <pc:sldMk cId="2654028245" sldId="277"/>
            <ac:spMk id="12" creationId="{52DD3F1A-F8AF-F54F-BBCC-146C85175D0D}"/>
          </ac:spMkLst>
        </pc:spChg>
        <pc:spChg chg="add mod">
          <ac:chgData name="Matthew Weber" userId="cb8fa425-774b-40a7-b0f2-d5b57e79fa6f" providerId="ADAL" clId="{5A64A89B-4851-42B9-B71D-D29FB1737A81}" dt="2024-07-31T18:32:22.817" v="516" actId="1076"/>
          <ac:spMkLst>
            <pc:docMk/>
            <pc:sldMk cId="2654028245" sldId="277"/>
            <ac:spMk id="14" creationId="{C3798385-2E59-037B-8628-AC417E4D07A4}"/>
          </ac:spMkLst>
        </pc:spChg>
        <pc:grpChg chg="del">
          <ac:chgData name="Matthew Weber" userId="cb8fa425-774b-40a7-b0f2-d5b57e79fa6f" providerId="ADAL" clId="{5A64A89B-4851-42B9-B71D-D29FB1737A81}" dt="2024-07-31T18:30:39.198" v="502" actId="478"/>
          <ac:grpSpMkLst>
            <pc:docMk/>
            <pc:sldMk cId="2654028245" sldId="277"/>
            <ac:grpSpMk id="2" creationId="{C59ECBE9-F631-5D8B-3C75-EB4BBCC2FA40}"/>
          </ac:grpSpMkLst>
        </pc:grpChg>
        <pc:picChg chg="add mod">
          <ac:chgData name="Matthew Weber" userId="cb8fa425-774b-40a7-b0f2-d5b57e79fa6f" providerId="ADAL" clId="{5A64A89B-4851-42B9-B71D-D29FB1737A81}" dt="2024-07-31T18:32:22.817" v="516" actId="1076"/>
          <ac:picMkLst>
            <pc:docMk/>
            <pc:sldMk cId="2654028245" sldId="277"/>
            <ac:picMk id="11266" creationId="{963CB6D5-C4E3-91F9-EB75-0BA9B7AEA316}"/>
          </ac:picMkLst>
        </pc:picChg>
        <pc:picChg chg="add mod">
          <ac:chgData name="Matthew Weber" userId="cb8fa425-774b-40a7-b0f2-d5b57e79fa6f" providerId="ADAL" clId="{5A64A89B-4851-42B9-B71D-D29FB1737A81}" dt="2024-07-31T18:31:57.705" v="512" actId="1076"/>
          <ac:picMkLst>
            <pc:docMk/>
            <pc:sldMk cId="2654028245" sldId="277"/>
            <ac:picMk id="11267" creationId="{29EFE458-545E-8991-FC14-8F489216ABC9}"/>
          </ac:picMkLst>
        </pc:picChg>
      </pc:sldChg>
      <pc:sldChg chg="addSp delSp modSp mod">
        <pc:chgData name="Matthew Weber" userId="cb8fa425-774b-40a7-b0f2-d5b57e79fa6f" providerId="ADAL" clId="{5A64A89B-4851-42B9-B71D-D29FB1737A81}" dt="2024-07-31T18:33:50.031" v="534" actId="1076"/>
        <pc:sldMkLst>
          <pc:docMk/>
          <pc:sldMk cId="920686963" sldId="278"/>
        </pc:sldMkLst>
        <pc:spChg chg="del">
          <ac:chgData name="Matthew Weber" userId="cb8fa425-774b-40a7-b0f2-d5b57e79fa6f" providerId="ADAL" clId="{5A64A89B-4851-42B9-B71D-D29FB1737A81}" dt="2024-07-31T18:32:29.482" v="517" actId="478"/>
          <ac:spMkLst>
            <pc:docMk/>
            <pc:sldMk cId="920686963" sldId="278"/>
            <ac:spMk id="4" creationId="{9E5F1471-65BB-8F20-076C-32DEF2B68C92}"/>
          </ac:spMkLst>
        </pc:spChg>
        <pc:spChg chg="del">
          <ac:chgData name="Matthew Weber" userId="cb8fa425-774b-40a7-b0f2-d5b57e79fa6f" providerId="ADAL" clId="{5A64A89B-4851-42B9-B71D-D29FB1737A81}" dt="2024-07-31T18:32:29.482" v="517" actId="478"/>
          <ac:spMkLst>
            <pc:docMk/>
            <pc:sldMk cId="920686963" sldId="278"/>
            <ac:spMk id="5" creationId="{9F2E546D-2D7F-EF7F-0E83-FF8F5B224DFF}"/>
          </ac:spMkLst>
        </pc:spChg>
        <pc:spChg chg="add del mod">
          <ac:chgData name="Matthew Weber" userId="cb8fa425-774b-40a7-b0f2-d5b57e79fa6f" providerId="ADAL" clId="{5A64A89B-4851-42B9-B71D-D29FB1737A81}" dt="2024-07-31T18:32:31.763" v="518" actId="478"/>
          <ac:spMkLst>
            <pc:docMk/>
            <pc:sldMk cId="920686963" sldId="278"/>
            <ac:spMk id="20" creationId="{04A33223-72B2-5E41-213D-874156E4C511}"/>
          </ac:spMkLst>
        </pc:spChg>
        <pc:spChg chg="add del mod">
          <ac:chgData name="Matthew Weber" userId="cb8fa425-774b-40a7-b0f2-d5b57e79fa6f" providerId="ADAL" clId="{5A64A89B-4851-42B9-B71D-D29FB1737A81}" dt="2024-07-31T18:32:31.763" v="518" actId="478"/>
          <ac:spMkLst>
            <pc:docMk/>
            <pc:sldMk cId="920686963" sldId="278"/>
            <ac:spMk id="22" creationId="{4CF72726-4E5B-0086-AB64-87B3EF0C52C0}"/>
          </ac:spMkLst>
        </pc:spChg>
        <pc:spChg chg="add mod">
          <ac:chgData name="Matthew Weber" userId="cb8fa425-774b-40a7-b0f2-d5b57e79fa6f" providerId="ADAL" clId="{5A64A89B-4851-42B9-B71D-D29FB1737A81}" dt="2024-07-31T18:33:40.026" v="530" actId="1076"/>
          <ac:spMkLst>
            <pc:docMk/>
            <pc:sldMk cId="920686963" sldId="278"/>
            <ac:spMk id="23" creationId="{F4EF13B3-6E64-FD0A-921A-4E7B66F92B0D}"/>
          </ac:spMkLst>
        </pc:spChg>
        <pc:spChg chg="add mod">
          <ac:chgData name="Matthew Weber" userId="cb8fa425-774b-40a7-b0f2-d5b57e79fa6f" providerId="ADAL" clId="{5A64A89B-4851-42B9-B71D-D29FB1737A81}" dt="2024-07-31T18:33:50.031" v="534" actId="1076"/>
          <ac:spMkLst>
            <pc:docMk/>
            <pc:sldMk cId="920686963" sldId="278"/>
            <ac:spMk id="24" creationId="{953FB69E-9E0A-1DE1-DE1B-17366FFAC1DE}"/>
          </ac:spMkLst>
        </pc:spChg>
        <pc:grpChg chg="del">
          <ac:chgData name="Matthew Weber" userId="cb8fa425-774b-40a7-b0f2-d5b57e79fa6f" providerId="ADAL" clId="{5A64A89B-4851-42B9-B71D-D29FB1737A81}" dt="2024-07-31T18:32:29.482" v="517" actId="478"/>
          <ac:grpSpMkLst>
            <pc:docMk/>
            <pc:sldMk cId="920686963" sldId="278"/>
            <ac:grpSpMk id="2" creationId="{D22E100F-19F3-A66A-2701-4DB53A3B77AA}"/>
          </ac:grpSpMkLst>
        </pc:grpChg>
        <pc:picChg chg="add mod">
          <ac:chgData name="Matthew Weber" userId="cb8fa425-774b-40a7-b0f2-d5b57e79fa6f" providerId="ADAL" clId="{5A64A89B-4851-42B9-B71D-D29FB1737A81}" dt="2024-07-31T18:32:59.879" v="522" actId="1076"/>
          <ac:picMkLst>
            <pc:docMk/>
            <pc:sldMk cId="920686963" sldId="278"/>
            <ac:picMk id="12290" creationId="{71BE9E21-D616-3CDD-DEB8-307FF7A12C99}"/>
          </ac:picMkLst>
        </pc:picChg>
        <pc:picChg chg="add mod">
          <ac:chgData name="Matthew Weber" userId="cb8fa425-774b-40a7-b0f2-d5b57e79fa6f" providerId="ADAL" clId="{5A64A89B-4851-42B9-B71D-D29FB1737A81}" dt="2024-07-31T18:33:18.207" v="526" actId="1076"/>
          <ac:picMkLst>
            <pc:docMk/>
            <pc:sldMk cId="920686963" sldId="278"/>
            <ac:picMk id="12291" creationId="{707EBF58-7B38-FE46-2AE9-00041FE7B54B}"/>
          </ac:picMkLst>
        </pc:picChg>
      </pc:sldChg>
      <pc:sldChg chg="addSp delSp modSp mod">
        <pc:chgData name="Matthew Weber" userId="cb8fa425-774b-40a7-b0f2-d5b57e79fa6f" providerId="ADAL" clId="{5A64A89B-4851-42B9-B71D-D29FB1737A81}" dt="2024-07-31T18:36:11.565" v="554" actId="1076"/>
        <pc:sldMkLst>
          <pc:docMk/>
          <pc:sldMk cId="377418568" sldId="279"/>
        </pc:sldMkLst>
        <pc:spChg chg="del">
          <ac:chgData name="Matthew Weber" userId="cb8fa425-774b-40a7-b0f2-d5b57e79fa6f" providerId="ADAL" clId="{5A64A89B-4851-42B9-B71D-D29FB1737A81}" dt="2024-07-31T18:34:01.426" v="535" actId="478"/>
          <ac:spMkLst>
            <pc:docMk/>
            <pc:sldMk cId="377418568" sldId="279"/>
            <ac:spMk id="4" creationId="{9E5F1471-65BB-8F20-076C-32DEF2B68C92}"/>
          </ac:spMkLst>
        </pc:spChg>
        <pc:spChg chg="del">
          <ac:chgData name="Matthew Weber" userId="cb8fa425-774b-40a7-b0f2-d5b57e79fa6f" providerId="ADAL" clId="{5A64A89B-4851-42B9-B71D-D29FB1737A81}" dt="2024-07-31T18:34:01.426" v="535" actId="478"/>
          <ac:spMkLst>
            <pc:docMk/>
            <pc:sldMk cId="377418568" sldId="279"/>
            <ac:spMk id="5" creationId="{9F2E546D-2D7F-EF7F-0E83-FF8F5B224DFF}"/>
          </ac:spMkLst>
        </pc:spChg>
        <pc:spChg chg="add del mod">
          <ac:chgData name="Matthew Weber" userId="cb8fa425-774b-40a7-b0f2-d5b57e79fa6f" providerId="ADAL" clId="{5A64A89B-4851-42B9-B71D-D29FB1737A81}" dt="2024-07-31T18:34:03.240" v="536" actId="478"/>
          <ac:spMkLst>
            <pc:docMk/>
            <pc:sldMk cId="377418568" sldId="279"/>
            <ac:spMk id="7" creationId="{A4725E88-09A5-E02F-3C83-0AFA3AA68996}"/>
          </ac:spMkLst>
        </pc:spChg>
        <pc:spChg chg="add del mod">
          <ac:chgData name="Matthew Weber" userId="cb8fa425-774b-40a7-b0f2-d5b57e79fa6f" providerId="ADAL" clId="{5A64A89B-4851-42B9-B71D-D29FB1737A81}" dt="2024-07-31T18:34:03.240" v="536" actId="478"/>
          <ac:spMkLst>
            <pc:docMk/>
            <pc:sldMk cId="377418568" sldId="279"/>
            <ac:spMk id="9" creationId="{C1708FAC-1049-C06F-0D83-3EC398AC587B}"/>
          </ac:spMkLst>
        </pc:spChg>
        <pc:spChg chg="add mod">
          <ac:chgData name="Matthew Weber" userId="cb8fa425-774b-40a7-b0f2-d5b57e79fa6f" providerId="ADAL" clId="{5A64A89B-4851-42B9-B71D-D29FB1737A81}" dt="2024-07-31T18:36:01.095" v="550" actId="1076"/>
          <ac:spMkLst>
            <pc:docMk/>
            <pc:sldMk cId="377418568" sldId="279"/>
            <ac:spMk id="11" creationId="{7565C9B2-7116-A7A1-9F86-58483330FF97}"/>
          </ac:spMkLst>
        </pc:spChg>
        <pc:spChg chg="add mod">
          <ac:chgData name="Matthew Weber" userId="cb8fa425-774b-40a7-b0f2-d5b57e79fa6f" providerId="ADAL" clId="{5A64A89B-4851-42B9-B71D-D29FB1737A81}" dt="2024-07-31T18:36:11.565" v="554" actId="1076"/>
          <ac:spMkLst>
            <pc:docMk/>
            <pc:sldMk cId="377418568" sldId="279"/>
            <ac:spMk id="12" creationId="{631DC0D6-1242-9245-BF40-22B850A7E0A9}"/>
          </ac:spMkLst>
        </pc:spChg>
        <pc:grpChg chg="del">
          <ac:chgData name="Matthew Weber" userId="cb8fa425-774b-40a7-b0f2-d5b57e79fa6f" providerId="ADAL" clId="{5A64A89B-4851-42B9-B71D-D29FB1737A81}" dt="2024-07-31T18:34:01.426" v="535" actId="478"/>
          <ac:grpSpMkLst>
            <pc:docMk/>
            <pc:sldMk cId="377418568" sldId="279"/>
            <ac:grpSpMk id="2" creationId="{8E60685D-CC8B-536C-F82F-2D88A0A573E4}"/>
          </ac:grpSpMkLst>
        </pc:grpChg>
        <pc:picChg chg="add mod">
          <ac:chgData name="Matthew Weber" userId="cb8fa425-774b-40a7-b0f2-d5b57e79fa6f" providerId="ADAL" clId="{5A64A89B-4851-42B9-B71D-D29FB1737A81}" dt="2024-07-31T18:35:12.722" v="541" actId="1076"/>
          <ac:picMkLst>
            <pc:docMk/>
            <pc:sldMk cId="377418568" sldId="279"/>
            <ac:picMk id="13314" creationId="{608255D5-4160-61FC-C218-A6EFAC5B490E}"/>
          </ac:picMkLst>
        </pc:picChg>
        <pc:picChg chg="add mod">
          <ac:chgData name="Matthew Weber" userId="cb8fa425-774b-40a7-b0f2-d5b57e79fa6f" providerId="ADAL" clId="{5A64A89B-4851-42B9-B71D-D29FB1737A81}" dt="2024-07-31T18:35:40.860" v="545" actId="1076"/>
          <ac:picMkLst>
            <pc:docMk/>
            <pc:sldMk cId="377418568" sldId="279"/>
            <ac:picMk id="13315" creationId="{572424AF-C5AA-F8EC-CB15-81272C2DBFA0}"/>
          </ac:picMkLst>
        </pc:picChg>
      </pc:sldChg>
      <pc:sldChg chg="addSp delSp modSp mod">
        <pc:chgData name="Matthew Weber" userId="cb8fa425-774b-40a7-b0f2-d5b57e79fa6f" providerId="ADAL" clId="{5A64A89B-4851-42B9-B71D-D29FB1737A81}" dt="2024-07-31T18:25:12.698" v="462" actId="1076"/>
        <pc:sldMkLst>
          <pc:docMk/>
          <pc:sldMk cId="1023261780" sldId="280"/>
        </pc:sldMkLst>
        <pc:spChg chg="add del mod">
          <ac:chgData name="Matthew Weber" userId="cb8fa425-774b-40a7-b0f2-d5b57e79fa6f" providerId="ADAL" clId="{5A64A89B-4851-42B9-B71D-D29FB1737A81}" dt="2024-07-31T18:06:05" v="439" actId="478"/>
          <ac:spMkLst>
            <pc:docMk/>
            <pc:sldMk cId="1023261780" sldId="280"/>
            <ac:spMk id="3" creationId="{D05EF6BA-DEA4-EE82-92FA-99B6F48738D6}"/>
          </ac:spMkLst>
        </pc:spChg>
        <pc:spChg chg="del">
          <ac:chgData name="Matthew Weber" userId="cb8fa425-774b-40a7-b0f2-d5b57e79fa6f" providerId="ADAL" clId="{5A64A89B-4851-42B9-B71D-D29FB1737A81}" dt="2024-07-31T18:06:01.497" v="437" actId="478"/>
          <ac:spMkLst>
            <pc:docMk/>
            <pc:sldMk cId="1023261780" sldId="280"/>
            <ac:spMk id="4" creationId="{65ECD87A-DCCD-81F9-88EB-D08778CDAE02}"/>
          </ac:spMkLst>
        </pc:spChg>
        <pc:spChg chg="del">
          <ac:chgData name="Matthew Weber" userId="cb8fa425-774b-40a7-b0f2-d5b57e79fa6f" providerId="ADAL" clId="{5A64A89B-4851-42B9-B71D-D29FB1737A81}" dt="2024-07-31T18:06:01.497" v="437" actId="478"/>
          <ac:spMkLst>
            <pc:docMk/>
            <pc:sldMk cId="1023261780" sldId="280"/>
            <ac:spMk id="5" creationId="{7AF545DB-22B2-2F93-3A67-F3BE21C798E1}"/>
          </ac:spMkLst>
        </pc:spChg>
        <pc:spChg chg="add del mod">
          <ac:chgData name="Matthew Weber" userId="cb8fa425-774b-40a7-b0f2-d5b57e79fa6f" providerId="ADAL" clId="{5A64A89B-4851-42B9-B71D-D29FB1737A81}" dt="2024-07-31T18:06:03.037" v="438" actId="478"/>
          <ac:spMkLst>
            <pc:docMk/>
            <pc:sldMk cId="1023261780" sldId="280"/>
            <ac:spMk id="8" creationId="{F9419749-6CE4-BA8A-5C06-43920D0F04B6}"/>
          </ac:spMkLst>
        </pc:spChg>
        <pc:spChg chg="add mod">
          <ac:chgData name="Matthew Weber" userId="cb8fa425-774b-40a7-b0f2-d5b57e79fa6f" providerId="ADAL" clId="{5A64A89B-4851-42B9-B71D-D29FB1737A81}" dt="2024-07-31T18:25:12.698" v="462" actId="1076"/>
          <ac:spMkLst>
            <pc:docMk/>
            <pc:sldMk cId="1023261780" sldId="280"/>
            <ac:spMk id="12" creationId="{40025B02-1216-DDEB-3785-4388463DA777}"/>
          </ac:spMkLst>
        </pc:spChg>
        <pc:grpChg chg="del">
          <ac:chgData name="Matthew Weber" userId="cb8fa425-774b-40a7-b0f2-d5b57e79fa6f" providerId="ADAL" clId="{5A64A89B-4851-42B9-B71D-D29FB1737A81}" dt="2024-07-31T18:06:01.497" v="437" actId="478"/>
          <ac:grpSpMkLst>
            <pc:docMk/>
            <pc:sldMk cId="1023261780" sldId="280"/>
            <ac:grpSpMk id="6" creationId="{950A21CE-0808-9842-47D8-2A23D6CCF441}"/>
          </ac:grpSpMkLst>
        </pc:grpChg>
        <pc:picChg chg="add mod">
          <ac:chgData name="Matthew Weber" userId="cb8fa425-774b-40a7-b0f2-d5b57e79fa6f" providerId="ADAL" clId="{5A64A89B-4851-42B9-B71D-D29FB1737A81}" dt="2024-07-31T18:23:34.198" v="452" actId="1076"/>
          <ac:picMkLst>
            <pc:docMk/>
            <pc:sldMk cId="1023261780" sldId="280"/>
            <ac:picMk id="7170" creationId="{311EEDA7-2509-6BE3-0879-CBC76A95BF78}"/>
          </ac:picMkLst>
        </pc:picChg>
        <pc:picChg chg="add mod">
          <ac:chgData name="Matthew Weber" userId="cb8fa425-774b-40a7-b0f2-d5b57e79fa6f" providerId="ADAL" clId="{5A64A89B-4851-42B9-B71D-D29FB1737A81}" dt="2024-07-31T18:24:27.877" v="455" actId="14100"/>
          <ac:picMkLst>
            <pc:docMk/>
            <pc:sldMk cId="1023261780" sldId="280"/>
            <ac:picMk id="7171" creationId="{8FEEE5F5-4998-78DA-B146-37BCDD093C7B}"/>
          </ac:picMkLst>
        </pc:picChg>
        <pc:cxnChg chg="del">
          <ac:chgData name="Matthew Weber" userId="cb8fa425-774b-40a7-b0f2-d5b57e79fa6f" providerId="ADAL" clId="{5A64A89B-4851-42B9-B71D-D29FB1737A81}" dt="2024-07-31T18:06:01.497" v="437" actId="478"/>
          <ac:cxnSpMkLst>
            <pc:docMk/>
            <pc:sldMk cId="1023261780" sldId="280"/>
            <ac:cxnSpMk id="9" creationId="{D8D65AAC-1443-9864-7238-5C59EBFA7056}"/>
          </ac:cxnSpMkLst>
        </pc:cxnChg>
      </pc:sldChg>
      <pc:sldChg chg="addSp delSp modSp mod">
        <pc:chgData name="Matthew Weber" userId="cb8fa425-774b-40a7-b0f2-d5b57e79fa6f" providerId="ADAL" clId="{5A64A89B-4851-42B9-B71D-D29FB1737A81}" dt="2024-07-31T18:26:32.436" v="471" actId="1076"/>
        <pc:sldMkLst>
          <pc:docMk/>
          <pc:sldMk cId="314473372" sldId="281"/>
        </pc:sldMkLst>
        <pc:spChg chg="del">
          <ac:chgData name="Matthew Weber" userId="cb8fa425-774b-40a7-b0f2-d5b57e79fa6f" providerId="ADAL" clId="{5A64A89B-4851-42B9-B71D-D29FB1737A81}" dt="2024-07-31T18:25:28.248" v="463" actId="478"/>
          <ac:spMkLst>
            <pc:docMk/>
            <pc:sldMk cId="314473372" sldId="281"/>
            <ac:spMk id="4" creationId="{65ECD87A-DCCD-81F9-88EB-D08778CDAE02}"/>
          </ac:spMkLst>
        </pc:spChg>
        <pc:spChg chg="del">
          <ac:chgData name="Matthew Weber" userId="cb8fa425-774b-40a7-b0f2-d5b57e79fa6f" providerId="ADAL" clId="{5A64A89B-4851-42B9-B71D-D29FB1737A81}" dt="2024-07-31T18:25:28.248" v="463" actId="478"/>
          <ac:spMkLst>
            <pc:docMk/>
            <pc:sldMk cId="314473372" sldId="281"/>
            <ac:spMk id="5" creationId="{7AF545DB-22B2-2F93-3A67-F3BE21C798E1}"/>
          </ac:spMkLst>
        </pc:spChg>
        <pc:spChg chg="del">
          <ac:chgData name="Matthew Weber" userId="cb8fa425-774b-40a7-b0f2-d5b57e79fa6f" providerId="ADAL" clId="{5A64A89B-4851-42B9-B71D-D29FB1737A81}" dt="2024-07-31T18:25:28.248" v="463" actId="478"/>
          <ac:spMkLst>
            <pc:docMk/>
            <pc:sldMk cId="314473372" sldId="281"/>
            <ac:spMk id="7" creationId="{A37673A4-5B92-6EBC-A944-254FF5C39BA6}"/>
          </ac:spMkLst>
        </pc:spChg>
        <pc:spChg chg="add del mod">
          <ac:chgData name="Matthew Weber" userId="cb8fa425-774b-40a7-b0f2-d5b57e79fa6f" providerId="ADAL" clId="{5A64A89B-4851-42B9-B71D-D29FB1737A81}" dt="2024-07-31T18:25:30.728" v="464" actId="478"/>
          <ac:spMkLst>
            <pc:docMk/>
            <pc:sldMk cId="314473372" sldId="281"/>
            <ac:spMk id="9" creationId="{3FF1E5BB-CF3F-4E70-2CC6-C06EA4204597}"/>
          </ac:spMkLst>
        </pc:spChg>
        <pc:spChg chg="add del mod">
          <ac:chgData name="Matthew Weber" userId="cb8fa425-774b-40a7-b0f2-d5b57e79fa6f" providerId="ADAL" clId="{5A64A89B-4851-42B9-B71D-D29FB1737A81}" dt="2024-07-31T18:25:30.728" v="464" actId="478"/>
          <ac:spMkLst>
            <pc:docMk/>
            <pc:sldMk cId="314473372" sldId="281"/>
            <ac:spMk id="11" creationId="{3A841AF8-14CB-DD0B-C458-E00BAE344557}"/>
          </ac:spMkLst>
        </pc:spChg>
        <pc:spChg chg="add mod">
          <ac:chgData name="Matthew Weber" userId="cb8fa425-774b-40a7-b0f2-d5b57e79fa6f" providerId="ADAL" clId="{5A64A89B-4851-42B9-B71D-D29FB1737A81}" dt="2024-07-31T18:26:32.436" v="471" actId="1076"/>
          <ac:spMkLst>
            <pc:docMk/>
            <pc:sldMk cId="314473372" sldId="281"/>
            <ac:spMk id="14" creationId="{786933E2-BF64-CEF3-A7C7-6DA234660AE7}"/>
          </ac:spMkLst>
        </pc:spChg>
        <pc:picChg chg="del">
          <ac:chgData name="Matthew Weber" userId="cb8fa425-774b-40a7-b0f2-d5b57e79fa6f" providerId="ADAL" clId="{5A64A89B-4851-42B9-B71D-D29FB1737A81}" dt="2024-07-31T18:25:28.248" v="463" actId="478"/>
          <ac:picMkLst>
            <pc:docMk/>
            <pc:sldMk cId="314473372" sldId="281"/>
            <ac:picMk id="2" creationId="{15A79A73-7A36-FF51-DE90-01D1C9180058}"/>
          </ac:picMkLst>
        </pc:picChg>
        <pc:picChg chg="add mod">
          <ac:chgData name="Matthew Weber" userId="cb8fa425-774b-40a7-b0f2-d5b57e79fa6f" providerId="ADAL" clId="{5A64A89B-4851-42B9-B71D-D29FB1737A81}" dt="2024-07-31T18:26:21.192" v="470" actId="1076"/>
          <ac:picMkLst>
            <pc:docMk/>
            <pc:sldMk cId="314473372" sldId="281"/>
            <ac:picMk id="12" creationId="{2CF85504-B423-BF78-74B0-8A5AE555D80A}"/>
          </ac:picMkLst>
        </pc:picChg>
        <pc:picChg chg="add mod">
          <ac:chgData name="Matthew Weber" userId="cb8fa425-774b-40a7-b0f2-d5b57e79fa6f" providerId="ADAL" clId="{5A64A89B-4851-42B9-B71D-D29FB1737A81}" dt="2024-07-31T18:26:02.874" v="468" actId="1076"/>
          <ac:picMkLst>
            <pc:docMk/>
            <pc:sldMk cId="314473372" sldId="281"/>
            <ac:picMk id="8194" creationId="{8DD0DD25-3181-D0AB-AB30-6642F96B1FEC}"/>
          </ac:picMkLst>
        </pc:picChg>
        <pc:cxnChg chg="del">
          <ac:chgData name="Matthew Weber" userId="cb8fa425-774b-40a7-b0f2-d5b57e79fa6f" providerId="ADAL" clId="{5A64A89B-4851-42B9-B71D-D29FB1737A81}" dt="2024-07-31T18:25:28.248" v="463" actId="478"/>
          <ac:cxnSpMkLst>
            <pc:docMk/>
            <pc:sldMk cId="314473372" sldId="281"/>
            <ac:cxnSpMk id="3" creationId="{DE963DD6-FD8A-1ACD-5D36-04261CA68A51}"/>
          </ac:cxnSpMkLst>
        </pc:cxnChg>
        <pc:cxnChg chg="del">
          <ac:chgData name="Matthew Weber" userId="cb8fa425-774b-40a7-b0f2-d5b57e79fa6f" providerId="ADAL" clId="{5A64A89B-4851-42B9-B71D-D29FB1737A81}" dt="2024-07-31T18:25:28.248" v="463" actId="478"/>
          <ac:cxnSpMkLst>
            <pc:docMk/>
            <pc:sldMk cId="314473372" sldId="281"/>
            <ac:cxnSpMk id="6" creationId="{4CC626B4-117F-24EF-AFC6-C36B49BD5073}"/>
          </ac:cxnSpMkLst>
        </pc:cxnChg>
      </pc:sldChg>
      <pc:sldChg chg="addSp delSp modSp mod">
        <pc:chgData name="Matthew Weber" userId="cb8fa425-774b-40a7-b0f2-d5b57e79fa6f" providerId="ADAL" clId="{5A64A89B-4851-42B9-B71D-D29FB1737A81}" dt="2024-08-01T16:57:26.543" v="564"/>
        <pc:sldMkLst>
          <pc:docMk/>
          <pc:sldMk cId="2771705153" sldId="282"/>
        </pc:sldMkLst>
        <pc:spChg chg="del">
          <ac:chgData name="Matthew Weber" userId="cb8fa425-774b-40a7-b0f2-d5b57e79fa6f" providerId="ADAL" clId="{5A64A89B-4851-42B9-B71D-D29FB1737A81}" dt="2024-08-01T16:56:46.021" v="555" actId="478"/>
          <ac:spMkLst>
            <pc:docMk/>
            <pc:sldMk cId="2771705153" sldId="282"/>
            <ac:spMk id="4" creationId="{9E5F1471-65BB-8F20-076C-32DEF2B68C92}"/>
          </ac:spMkLst>
        </pc:spChg>
        <pc:spChg chg="del">
          <ac:chgData name="Matthew Weber" userId="cb8fa425-774b-40a7-b0f2-d5b57e79fa6f" providerId="ADAL" clId="{5A64A89B-4851-42B9-B71D-D29FB1737A81}" dt="2024-08-01T16:56:46.021" v="555" actId="478"/>
          <ac:spMkLst>
            <pc:docMk/>
            <pc:sldMk cId="2771705153" sldId="282"/>
            <ac:spMk id="5" creationId="{9F2E546D-2D7F-EF7F-0E83-FF8F5B224DFF}"/>
          </ac:spMkLst>
        </pc:spChg>
        <pc:spChg chg="add del mod">
          <ac:chgData name="Matthew Weber" userId="cb8fa425-774b-40a7-b0f2-d5b57e79fa6f" providerId="ADAL" clId="{5A64A89B-4851-42B9-B71D-D29FB1737A81}" dt="2024-08-01T16:56:48.494" v="556" actId="478"/>
          <ac:spMkLst>
            <pc:docMk/>
            <pc:sldMk cId="2771705153" sldId="282"/>
            <ac:spMk id="6" creationId="{D5E10E42-5B3E-A214-FF47-DF19762D88DD}"/>
          </ac:spMkLst>
        </pc:spChg>
        <pc:spChg chg="add del mod">
          <ac:chgData name="Matthew Weber" userId="cb8fa425-774b-40a7-b0f2-d5b57e79fa6f" providerId="ADAL" clId="{5A64A89B-4851-42B9-B71D-D29FB1737A81}" dt="2024-08-01T16:56:48.494" v="556" actId="478"/>
          <ac:spMkLst>
            <pc:docMk/>
            <pc:sldMk cId="2771705153" sldId="282"/>
            <ac:spMk id="12" creationId="{9FBC9AC6-93B4-D421-056C-B1A1FC51168F}"/>
          </ac:spMkLst>
        </pc:spChg>
        <pc:spChg chg="add mod">
          <ac:chgData name="Matthew Weber" userId="cb8fa425-774b-40a7-b0f2-d5b57e79fa6f" providerId="ADAL" clId="{5A64A89B-4851-42B9-B71D-D29FB1737A81}" dt="2024-08-01T16:57:26.543" v="564"/>
          <ac:spMkLst>
            <pc:docMk/>
            <pc:sldMk cId="2771705153" sldId="282"/>
            <ac:spMk id="13" creationId="{A412AE7E-071D-5500-65D8-3DAA6F63B17E}"/>
          </ac:spMkLst>
        </pc:spChg>
        <pc:grpChg chg="del">
          <ac:chgData name="Matthew Weber" userId="cb8fa425-774b-40a7-b0f2-d5b57e79fa6f" providerId="ADAL" clId="{5A64A89B-4851-42B9-B71D-D29FB1737A81}" dt="2024-08-01T16:56:46.021" v="555" actId="478"/>
          <ac:grpSpMkLst>
            <pc:docMk/>
            <pc:sldMk cId="2771705153" sldId="282"/>
            <ac:grpSpMk id="3" creationId="{FDD6F869-025B-D5F5-17BB-5AB3102AF42D}"/>
          </ac:grpSpMkLst>
        </pc:grpChg>
        <pc:picChg chg="add mod">
          <ac:chgData name="Matthew Weber" userId="cb8fa425-774b-40a7-b0f2-d5b57e79fa6f" providerId="ADAL" clId="{5A64A89B-4851-42B9-B71D-D29FB1737A81}" dt="2024-08-01T16:57:00.455" v="560" actId="1076"/>
          <ac:picMkLst>
            <pc:docMk/>
            <pc:sldMk cId="2771705153" sldId="282"/>
            <ac:picMk id="14338" creationId="{44057828-0841-EFA6-1169-46B76C8EB7D7}"/>
          </ac:picMkLst>
        </pc:picChg>
        <pc:picChg chg="add mod">
          <ac:chgData name="Matthew Weber" userId="cb8fa425-774b-40a7-b0f2-d5b57e79fa6f" providerId="ADAL" clId="{5A64A89B-4851-42B9-B71D-D29FB1737A81}" dt="2024-08-01T16:57:17.791" v="563" actId="14100"/>
          <ac:picMkLst>
            <pc:docMk/>
            <pc:sldMk cId="2771705153" sldId="282"/>
            <ac:picMk id="14339" creationId="{4ABB8C71-7AEA-E8D5-D8DE-E3C6F102FD3A}"/>
          </ac:picMkLst>
        </pc:picChg>
      </pc:sldChg>
      <pc:sldChg chg="addSp delSp modSp mod">
        <pc:chgData name="Matthew Weber" userId="cb8fa425-774b-40a7-b0f2-d5b57e79fa6f" providerId="ADAL" clId="{5A64A89B-4851-42B9-B71D-D29FB1737A81}" dt="2024-08-01T16:59:09.438" v="578" actId="1076"/>
        <pc:sldMkLst>
          <pc:docMk/>
          <pc:sldMk cId="53747972" sldId="283"/>
        </pc:sldMkLst>
        <pc:spChg chg="del">
          <ac:chgData name="Matthew Weber" userId="cb8fa425-774b-40a7-b0f2-d5b57e79fa6f" providerId="ADAL" clId="{5A64A89B-4851-42B9-B71D-D29FB1737A81}" dt="2024-08-01T16:57:45.272" v="565" actId="478"/>
          <ac:spMkLst>
            <pc:docMk/>
            <pc:sldMk cId="53747972" sldId="283"/>
            <ac:spMk id="4" creationId="{9E5F1471-65BB-8F20-076C-32DEF2B68C92}"/>
          </ac:spMkLst>
        </pc:spChg>
        <pc:spChg chg="del">
          <ac:chgData name="Matthew Weber" userId="cb8fa425-774b-40a7-b0f2-d5b57e79fa6f" providerId="ADAL" clId="{5A64A89B-4851-42B9-B71D-D29FB1737A81}" dt="2024-08-01T16:57:45.272" v="565" actId="478"/>
          <ac:spMkLst>
            <pc:docMk/>
            <pc:sldMk cId="53747972" sldId="283"/>
            <ac:spMk id="5" creationId="{9F2E546D-2D7F-EF7F-0E83-FF8F5B224DFF}"/>
          </ac:spMkLst>
        </pc:spChg>
        <pc:spChg chg="add del mod">
          <ac:chgData name="Matthew Weber" userId="cb8fa425-774b-40a7-b0f2-d5b57e79fa6f" providerId="ADAL" clId="{5A64A89B-4851-42B9-B71D-D29FB1737A81}" dt="2024-08-01T16:57:46.970" v="566" actId="478"/>
          <ac:spMkLst>
            <pc:docMk/>
            <pc:sldMk cId="53747972" sldId="283"/>
            <ac:spMk id="7" creationId="{61DB9CD2-DD12-E381-09F4-A283FA7AA928}"/>
          </ac:spMkLst>
        </pc:spChg>
        <pc:spChg chg="add del mod">
          <ac:chgData name="Matthew Weber" userId="cb8fa425-774b-40a7-b0f2-d5b57e79fa6f" providerId="ADAL" clId="{5A64A89B-4851-42B9-B71D-D29FB1737A81}" dt="2024-08-01T16:57:46.970" v="566" actId="478"/>
          <ac:spMkLst>
            <pc:docMk/>
            <pc:sldMk cId="53747972" sldId="283"/>
            <ac:spMk id="9" creationId="{EBBE090E-99E3-3868-F511-3ED2C4631B55}"/>
          </ac:spMkLst>
        </pc:spChg>
        <pc:spChg chg="add mod">
          <ac:chgData name="Matthew Weber" userId="cb8fa425-774b-40a7-b0f2-d5b57e79fa6f" providerId="ADAL" clId="{5A64A89B-4851-42B9-B71D-D29FB1737A81}" dt="2024-08-01T16:59:09.438" v="578" actId="1076"/>
          <ac:spMkLst>
            <pc:docMk/>
            <pc:sldMk cId="53747972" sldId="283"/>
            <ac:spMk id="11" creationId="{51DF4B86-D109-CA80-D390-D4C3491F26B0}"/>
          </ac:spMkLst>
        </pc:spChg>
        <pc:grpChg chg="del">
          <ac:chgData name="Matthew Weber" userId="cb8fa425-774b-40a7-b0f2-d5b57e79fa6f" providerId="ADAL" clId="{5A64A89B-4851-42B9-B71D-D29FB1737A81}" dt="2024-08-01T16:57:45.272" v="565" actId="478"/>
          <ac:grpSpMkLst>
            <pc:docMk/>
            <pc:sldMk cId="53747972" sldId="283"/>
            <ac:grpSpMk id="2" creationId="{8148BA30-B7C5-D9C8-16F9-489A47AD1977}"/>
          </ac:grpSpMkLst>
        </pc:grpChg>
        <pc:picChg chg="add mod">
          <ac:chgData name="Matthew Weber" userId="cb8fa425-774b-40a7-b0f2-d5b57e79fa6f" providerId="ADAL" clId="{5A64A89B-4851-42B9-B71D-D29FB1737A81}" dt="2024-08-01T16:58:35.790" v="575" actId="1076"/>
          <ac:picMkLst>
            <pc:docMk/>
            <pc:sldMk cId="53747972" sldId="283"/>
            <ac:picMk id="15362" creationId="{1693922A-D050-0160-526D-6AF7B29CF70D}"/>
          </ac:picMkLst>
        </pc:picChg>
        <pc:picChg chg="add mod">
          <ac:chgData name="Matthew Weber" userId="cb8fa425-774b-40a7-b0f2-d5b57e79fa6f" providerId="ADAL" clId="{5A64A89B-4851-42B9-B71D-D29FB1737A81}" dt="2024-08-01T16:58:32.474" v="574" actId="1076"/>
          <ac:picMkLst>
            <pc:docMk/>
            <pc:sldMk cId="53747972" sldId="283"/>
            <ac:picMk id="15363" creationId="{5C9E85F5-EE3E-F3DD-9A4B-81B09110B7A0}"/>
          </ac:picMkLst>
        </pc:picChg>
      </pc:sldChg>
      <pc:sldChg chg="addSp delSp modSp mod">
        <pc:chgData name="Matthew Weber" userId="cb8fa425-774b-40a7-b0f2-d5b57e79fa6f" providerId="ADAL" clId="{5A64A89B-4851-42B9-B71D-D29FB1737A81}" dt="2024-08-01T17:00:50.829" v="593" actId="14100"/>
        <pc:sldMkLst>
          <pc:docMk/>
          <pc:sldMk cId="3422756591" sldId="284"/>
        </pc:sldMkLst>
        <pc:spChg chg="del">
          <ac:chgData name="Matthew Weber" userId="cb8fa425-774b-40a7-b0f2-d5b57e79fa6f" providerId="ADAL" clId="{5A64A89B-4851-42B9-B71D-D29FB1737A81}" dt="2024-08-01T16:59:23.686" v="579" actId="478"/>
          <ac:spMkLst>
            <pc:docMk/>
            <pc:sldMk cId="3422756591" sldId="284"/>
            <ac:spMk id="4" creationId="{9E5F1471-65BB-8F20-076C-32DEF2B68C92}"/>
          </ac:spMkLst>
        </pc:spChg>
        <pc:spChg chg="del">
          <ac:chgData name="Matthew Weber" userId="cb8fa425-774b-40a7-b0f2-d5b57e79fa6f" providerId="ADAL" clId="{5A64A89B-4851-42B9-B71D-D29FB1737A81}" dt="2024-08-01T16:59:23.686" v="579" actId="478"/>
          <ac:spMkLst>
            <pc:docMk/>
            <pc:sldMk cId="3422756591" sldId="284"/>
            <ac:spMk id="5" creationId="{9F2E546D-2D7F-EF7F-0E83-FF8F5B224DFF}"/>
          </ac:spMkLst>
        </pc:spChg>
        <pc:spChg chg="add del mod">
          <ac:chgData name="Matthew Weber" userId="cb8fa425-774b-40a7-b0f2-d5b57e79fa6f" providerId="ADAL" clId="{5A64A89B-4851-42B9-B71D-D29FB1737A81}" dt="2024-08-01T16:59:25.732" v="580" actId="478"/>
          <ac:spMkLst>
            <pc:docMk/>
            <pc:sldMk cId="3422756591" sldId="284"/>
            <ac:spMk id="6" creationId="{C6BA240D-09FE-17BC-10F6-24A487B29CFC}"/>
          </ac:spMkLst>
        </pc:spChg>
        <pc:spChg chg="add del mod">
          <ac:chgData name="Matthew Weber" userId="cb8fa425-774b-40a7-b0f2-d5b57e79fa6f" providerId="ADAL" clId="{5A64A89B-4851-42B9-B71D-D29FB1737A81}" dt="2024-08-01T16:59:25.732" v="580" actId="478"/>
          <ac:spMkLst>
            <pc:docMk/>
            <pc:sldMk cId="3422756591" sldId="284"/>
            <ac:spMk id="11" creationId="{078FF8FD-7AD6-4FB9-07F1-69C4B900E9B7}"/>
          </ac:spMkLst>
        </pc:spChg>
        <pc:spChg chg="add mod">
          <ac:chgData name="Matthew Weber" userId="cb8fa425-774b-40a7-b0f2-d5b57e79fa6f" providerId="ADAL" clId="{5A64A89B-4851-42B9-B71D-D29FB1737A81}" dt="2024-08-01T17:00:36.893" v="590" actId="1076"/>
          <ac:spMkLst>
            <pc:docMk/>
            <pc:sldMk cId="3422756591" sldId="284"/>
            <ac:spMk id="12" creationId="{DFA5D810-30BC-AED9-A8E2-82159BA698FD}"/>
          </ac:spMkLst>
        </pc:spChg>
        <pc:spChg chg="add mod">
          <ac:chgData name="Matthew Weber" userId="cb8fa425-774b-40a7-b0f2-d5b57e79fa6f" providerId="ADAL" clId="{5A64A89B-4851-42B9-B71D-D29FB1737A81}" dt="2024-08-01T17:00:50.829" v="593" actId="14100"/>
          <ac:spMkLst>
            <pc:docMk/>
            <pc:sldMk cId="3422756591" sldId="284"/>
            <ac:spMk id="13" creationId="{548FBF4B-154B-2B20-C09F-1B1620978CB2}"/>
          </ac:spMkLst>
        </pc:spChg>
        <pc:grpChg chg="del">
          <ac:chgData name="Matthew Weber" userId="cb8fa425-774b-40a7-b0f2-d5b57e79fa6f" providerId="ADAL" clId="{5A64A89B-4851-42B9-B71D-D29FB1737A81}" dt="2024-08-01T16:59:23.686" v="579" actId="478"/>
          <ac:grpSpMkLst>
            <pc:docMk/>
            <pc:sldMk cId="3422756591" sldId="284"/>
            <ac:grpSpMk id="3" creationId="{3EEA14B9-BBB7-B34E-58BE-772A32003EF4}"/>
          </ac:grpSpMkLst>
        </pc:grpChg>
        <pc:picChg chg="add mod">
          <ac:chgData name="Matthew Weber" userId="cb8fa425-774b-40a7-b0f2-d5b57e79fa6f" providerId="ADAL" clId="{5A64A89B-4851-42B9-B71D-D29FB1737A81}" dt="2024-08-01T16:59:42.572" v="584" actId="1076"/>
          <ac:picMkLst>
            <pc:docMk/>
            <pc:sldMk cId="3422756591" sldId="284"/>
            <ac:picMk id="16386" creationId="{88DA7DF0-FB6C-0F8E-0C25-59A2597F3796}"/>
          </ac:picMkLst>
        </pc:picChg>
        <pc:picChg chg="add mod">
          <ac:chgData name="Matthew Weber" userId="cb8fa425-774b-40a7-b0f2-d5b57e79fa6f" providerId="ADAL" clId="{5A64A89B-4851-42B9-B71D-D29FB1737A81}" dt="2024-08-01T17:00:24.202" v="588" actId="1076"/>
          <ac:picMkLst>
            <pc:docMk/>
            <pc:sldMk cId="3422756591" sldId="284"/>
            <ac:picMk id="16387" creationId="{21023AFF-E7A0-DBE8-036C-CB397775B750}"/>
          </ac:picMkLst>
        </pc:picChg>
      </pc:sldChg>
      <pc:sldChg chg="addSp delSp modSp mod">
        <pc:chgData name="Matthew Weber" userId="cb8fa425-774b-40a7-b0f2-d5b57e79fa6f" providerId="ADAL" clId="{5A64A89B-4851-42B9-B71D-D29FB1737A81}" dt="2024-08-01T17:02:55.799" v="609" actId="1076"/>
        <pc:sldMkLst>
          <pc:docMk/>
          <pc:sldMk cId="237393890" sldId="285"/>
        </pc:sldMkLst>
        <pc:spChg chg="del">
          <ac:chgData name="Matthew Weber" userId="cb8fa425-774b-40a7-b0f2-d5b57e79fa6f" providerId="ADAL" clId="{5A64A89B-4851-42B9-B71D-D29FB1737A81}" dt="2024-08-01T17:00:56.866" v="594" actId="478"/>
          <ac:spMkLst>
            <pc:docMk/>
            <pc:sldMk cId="237393890" sldId="285"/>
            <ac:spMk id="4" creationId="{9E5F1471-65BB-8F20-076C-32DEF2B68C92}"/>
          </ac:spMkLst>
        </pc:spChg>
        <pc:spChg chg="del">
          <ac:chgData name="Matthew Weber" userId="cb8fa425-774b-40a7-b0f2-d5b57e79fa6f" providerId="ADAL" clId="{5A64A89B-4851-42B9-B71D-D29FB1737A81}" dt="2024-08-01T17:00:56.866" v="594" actId="478"/>
          <ac:spMkLst>
            <pc:docMk/>
            <pc:sldMk cId="237393890" sldId="285"/>
            <ac:spMk id="5" creationId="{9F2E546D-2D7F-EF7F-0E83-FF8F5B224DFF}"/>
          </ac:spMkLst>
        </pc:spChg>
        <pc:spChg chg="add del mod">
          <ac:chgData name="Matthew Weber" userId="cb8fa425-774b-40a7-b0f2-d5b57e79fa6f" providerId="ADAL" clId="{5A64A89B-4851-42B9-B71D-D29FB1737A81}" dt="2024-08-01T17:01:02.774" v="596" actId="478"/>
          <ac:spMkLst>
            <pc:docMk/>
            <pc:sldMk cId="237393890" sldId="285"/>
            <ac:spMk id="7" creationId="{5B0C84FC-D939-42DE-3557-BE9C93D09DE2}"/>
          </ac:spMkLst>
        </pc:spChg>
        <pc:spChg chg="add del mod">
          <ac:chgData name="Matthew Weber" userId="cb8fa425-774b-40a7-b0f2-d5b57e79fa6f" providerId="ADAL" clId="{5A64A89B-4851-42B9-B71D-D29FB1737A81}" dt="2024-08-01T17:01:01.530" v="595" actId="478"/>
          <ac:spMkLst>
            <pc:docMk/>
            <pc:sldMk cId="237393890" sldId="285"/>
            <ac:spMk id="9" creationId="{1E4CC5D9-1D95-D87C-4A99-7C537BD851AA}"/>
          </ac:spMkLst>
        </pc:spChg>
        <pc:spChg chg="add mod">
          <ac:chgData name="Matthew Weber" userId="cb8fa425-774b-40a7-b0f2-d5b57e79fa6f" providerId="ADAL" clId="{5A64A89B-4851-42B9-B71D-D29FB1737A81}" dt="2024-08-01T17:02:38.572" v="605" actId="1076"/>
          <ac:spMkLst>
            <pc:docMk/>
            <pc:sldMk cId="237393890" sldId="285"/>
            <ac:spMk id="11" creationId="{56EC3506-7530-E59C-E043-D6E463DF6CE4}"/>
          </ac:spMkLst>
        </pc:spChg>
        <pc:spChg chg="add mod">
          <ac:chgData name="Matthew Weber" userId="cb8fa425-774b-40a7-b0f2-d5b57e79fa6f" providerId="ADAL" clId="{5A64A89B-4851-42B9-B71D-D29FB1737A81}" dt="2024-08-01T17:02:55.799" v="609" actId="1076"/>
          <ac:spMkLst>
            <pc:docMk/>
            <pc:sldMk cId="237393890" sldId="285"/>
            <ac:spMk id="12" creationId="{270CDEB5-1D24-0B2A-68E5-E646C7D2138F}"/>
          </ac:spMkLst>
        </pc:spChg>
        <pc:grpChg chg="del">
          <ac:chgData name="Matthew Weber" userId="cb8fa425-774b-40a7-b0f2-d5b57e79fa6f" providerId="ADAL" clId="{5A64A89B-4851-42B9-B71D-D29FB1737A81}" dt="2024-08-01T17:00:56.866" v="594" actId="478"/>
          <ac:grpSpMkLst>
            <pc:docMk/>
            <pc:sldMk cId="237393890" sldId="285"/>
            <ac:grpSpMk id="2" creationId="{8A84C955-5533-5A6E-020E-94FEF48C2BA6}"/>
          </ac:grpSpMkLst>
        </pc:grpChg>
        <pc:picChg chg="add mod">
          <ac:chgData name="Matthew Weber" userId="cb8fa425-774b-40a7-b0f2-d5b57e79fa6f" providerId="ADAL" clId="{5A64A89B-4851-42B9-B71D-D29FB1737A81}" dt="2024-08-01T17:01:47.472" v="599" actId="14100"/>
          <ac:picMkLst>
            <pc:docMk/>
            <pc:sldMk cId="237393890" sldId="285"/>
            <ac:picMk id="17410" creationId="{07D2CB47-A2D9-072B-E0C9-A97BB46FFAF4}"/>
          </ac:picMkLst>
        </pc:picChg>
        <pc:picChg chg="add mod">
          <ac:chgData name="Matthew Weber" userId="cb8fa425-774b-40a7-b0f2-d5b57e79fa6f" providerId="ADAL" clId="{5A64A89B-4851-42B9-B71D-D29FB1737A81}" dt="2024-08-01T17:02:26.260" v="603" actId="1076"/>
          <ac:picMkLst>
            <pc:docMk/>
            <pc:sldMk cId="237393890" sldId="285"/>
            <ac:picMk id="17411" creationId="{C756E0A7-AFFD-B3AA-11C6-7667018F82F1}"/>
          </ac:picMkLst>
        </pc:picChg>
      </pc:sldChg>
      <pc:sldChg chg="addSp delSp modSp mod">
        <pc:chgData name="Matthew Weber" userId="cb8fa425-774b-40a7-b0f2-d5b57e79fa6f" providerId="ADAL" clId="{5A64A89B-4851-42B9-B71D-D29FB1737A81}" dt="2024-08-01T17:05:42.921" v="634" actId="1076"/>
        <pc:sldMkLst>
          <pc:docMk/>
          <pc:sldMk cId="4072829185" sldId="286"/>
        </pc:sldMkLst>
        <pc:spChg chg="del">
          <ac:chgData name="Matthew Weber" userId="cb8fa425-774b-40a7-b0f2-d5b57e79fa6f" providerId="ADAL" clId="{5A64A89B-4851-42B9-B71D-D29FB1737A81}" dt="2024-08-01T17:03:02.082" v="610" actId="478"/>
          <ac:spMkLst>
            <pc:docMk/>
            <pc:sldMk cId="4072829185" sldId="286"/>
            <ac:spMk id="4" creationId="{9E5F1471-65BB-8F20-076C-32DEF2B68C92}"/>
          </ac:spMkLst>
        </pc:spChg>
        <pc:spChg chg="del">
          <ac:chgData name="Matthew Weber" userId="cb8fa425-774b-40a7-b0f2-d5b57e79fa6f" providerId="ADAL" clId="{5A64A89B-4851-42B9-B71D-D29FB1737A81}" dt="2024-08-01T17:03:02.082" v="610" actId="478"/>
          <ac:spMkLst>
            <pc:docMk/>
            <pc:sldMk cId="4072829185" sldId="286"/>
            <ac:spMk id="5" creationId="{9F2E546D-2D7F-EF7F-0E83-FF8F5B224DFF}"/>
          </ac:spMkLst>
        </pc:spChg>
        <pc:spChg chg="add del mod">
          <ac:chgData name="Matthew Weber" userId="cb8fa425-774b-40a7-b0f2-d5b57e79fa6f" providerId="ADAL" clId="{5A64A89B-4851-42B9-B71D-D29FB1737A81}" dt="2024-08-01T17:03:04.963" v="611" actId="478"/>
          <ac:spMkLst>
            <pc:docMk/>
            <pc:sldMk cId="4072829185" sldId="286"/>
            <ac:spMk id="6" creationId="{4639E12C-B84E-BF5A-CC7C-EC25AED36F62}"/>
          </ac:spMkLst>
        </pc:spChg>
        <pc:spChg chg="add del mod">
          <ac:chgData name="Matthew Weber" userId="cb8fa425-774b-40a7-b0f2-d5b57e79fa6f" providerId="ADAL" clId="{5A64A89B-4851-42B9-B71D-D29FB1737A81}" dt="2024-08-01T17:03:04.963" v="611" actId="478"/>
          <ac:spMkLst>
            <pc:docMk/>
            <pc:sldMk cId="4072829185" sldId="286"/>
            <ac:spMk id="11" creationId="{0D34115B-E880-4386-643A-E1EB2800CCF1}"/>
          </ac:spMkLst>
        </pc:spChg>
        <pc:spChg chg="add mod">
          <ac:chgData name="Matthew Weber" userId="cb8fa425-774b-40a7-b0f2-d5b57e79fa6f" providerId="ADAL" clId="{5A64A89B-4851-42B9-B71D-D29FB1737A81}" dt="2024-08-01T17:04:33.738" v="623" actId="1076"/>
          <ac:spMkLst>
            <pc:docMk/>
            <pc:sldMk cId="4072829185" sldId="286"/>
            <ac:spMk id="12" creationId="{BEBE5279-9CFB-35BF-DD7D-FBD367EFCE67}"/>
          </ac:spMkLst>
        </pc:spChg>
        <pc:spChg chg="add mod">
          <ac:chgData name="Matthew Weber" userId="cb8fa425-774b-40a7-b0f2-d5b57e79fa6f" providerId="ADAL" clId="{5A64A89B-4851-42B9-B71D-D29FB1737A81}" dt="2024-08-01T17:05:00.733" v="625" actId="1076"/>
          <ac:spMkLst>
            <pc:docMk/>
            <pc:sldMk cId="4072829185" sldId="286"/>
            <ac:spMk id="13" creationId="{1D0A6562-B5CE-9548-EEC7-446F17C7AE83}"/>
          </ac:spMkLst>
        </pc:spChg>
        <pc:spChg chg="add mod">
          <ac:chgData name="Matthew Weber" userId="cb8fa425-774b-40a7-b0f2-d5b57e79fa6f" providerId="ADAL" clId="{5A64A89B-4851-42B9-B71D-D29FB1737A81}" dt="2024-08-01T17:05:22.511" v="629" actId="1076"/>
          <ac:spMkLst>
            <pc:docMk/>
            <pc:sldMk cId="4072829185" sldId="286"/>
            <ac:spMk id="14" creationId="{C5D7C3F1-AA93-1990-4D85-4BC3232A3CB7}"/>
          </ac:spMkLst>
        </pc:spChg>
        <pc:spChg chg="add mod">
          <ac:chgData name="Matthew Weber" userId="cb8fa425-774b-40a7-b0f2-d5b57e79fa6f" providerId="ADAL" clId="{5A64A89B-4851-42B9-B71D-D29FB1737A81}" dt="2024-08-01T17:05:42.921" v="634" actId="1076"/>
          <ac:spMkLst>
            <pc:docMk/>
            <pc:sldMk cId="4072829185" sldId="286"/>
            <ac:spMk id="15" creationId="{2BBB7A54-DBA6-0F7C-7EAC-023BB4E00B03}"/>
          </ac:spMkLst>
        </pc:spChg>
        <pc:grpChg chg="del">
          <ac:chgData name="Matthew Weber" userId="cb8fa425-774b-40a7-b0f2-d5b57e79fa6f" providerId="ADAL" clId="{5A64A89B-4851-42B9-B71D-D29FB1737A81}" dt="2024-08-01T17:03:02.082" v="610" actId="478"/>
          <ac:grpSpMkLst>
            <pc:docMk/>
            <pc:sldMk cId="4072829185" sldId="286"/>
            <ac:grpSpMk id="3" creationId="{3FD322D3-AD30-884A-AE41-F182FD62B2B3}"/>
          </ac:grpSpMkLst>
        </pc:grpChg>
        <pc:picChg chg="add mod">
          <ac:chgData name="Matthew Weber" userId="cb8fa425-774b-40a7-b0f2-d5b57e79fa6f" providerId="ADAL" clId="{5A64A89B-4851-42B9-B71D-D29FB1737A81}" dt="2024-08-01T17:03:43.247" v="615" actId="1076"/>
          <ac:picMkLst>
            <pc:docMk/>
            <pc:sldMk cId="4072829185" sldId="286"/>
            <ac:picMk id="18434" creationId="{06F7671A-8B58-ED7A-4C57-EEAECF45C8C6}"/>
          </ac:picMkLst>
        </pc:picChg>
        <pc:picChg chg="add mod">
          <ac:chgData name="Matthew Weber" userId="cb8fa425-774b-40a7-b0f2-d5b57e79fa6f" providerId="ADAL" clId="{5A64A89B-4851-42B9-B71D-D29FB1737A81}" dt="2024-08-01T17:04:03.501" v="619" actId="1076"/>
          <ac:picMkLst>
            <pc:docMk/>
            <pc:sldMk cId="4072829185" sldId="286"/>
            <ac:picMk id="18435" creationId="{890B8CD1-5D4B-6959-4E65-1502B9F12081}"/>
          </ac:picMkLst>
        </pc:picChg>
      </pc:sldChg>
      <pc:sldChg chg="addSp delSp modSp mod">
        <pc:chgData name="Matthew Weber" userId="cb8fa425-774b-40a7-b0f2-d5b57e79fa6f" providerId="ADAL" clId="{5A64A89B-4851-42B9-B71D-D29FB1737A81}" dt="2024-08-01T17:06:48.061" v="649" actId="1076"/>
        <pc:sldMkLst>
          <pc:docMk/>
          <pc:sldMk cId="51715693" sldId="287"/>
        </pc:sldMkLst>
        <pc:spChg chg="del">
          <ac:chgData name="Matthew Weber" userId="cb8fa425-774b-40a7-b0f2-d5b57e79fa6f" providerId="ADAL" clId="{5A64A89B-4851-42B9-B71D-D29FB1737A81}" dt="2024-08-01T17:05:52.616" v="635" actId="478"/>
          <ac:spMkLst>
            <pc:docMk/>
            <pc:sldMk cId="51715693" sldId="287"/>
            <ac:spMk id="4" creationId="{9E5F1471-65BB-8F20-076C-32DEF2B68C92}"/>
          </ac:spMkLst>
        </pc:spChg>
        <pc:spChg chg="del">
          <ac:chgData name="Matthew Weber" userId="cb8fa425-774b-40a7-b0f2-d5b57e79fa6f" providerId="ADAL" clId="{5A64A89B-4851-42B9-B71D-D29FB1737A81}" dt="2024-08-01T17:05:52.616" v="635" actId="478"/>
          <ac:spMkLst>
            <pc:docMk/>
            <pc:sldMk cId="51715693" sldId="287"/>
            <ac:spMk id="5" creationId="{9F2E546D-2D7F-EF7F-0E83-FF8F5B224DFF}"/>
          </ac:spMkLst>
        </pc:spChg>
        <pc:spChg chg="add del mod">
          <ac:chgData name="Matthew Weber" userId="cb8fa425-774b-40a7-b0f2-d5b57e79fa6f" providerId="ADAL" clId="{5A64A89B-4851-42B9-B71D-D29FB1737A81}" dt="2024-08-01T17:05:54.503" v="636" actId="478"/>
          <ac:spMkLst>
            <pc:docMk/>
            <pc:sldMk cId="51715693" sldId="287"/>
            <ac:spMk id="7" creationId="{98245CA2-D6DD-FFC5-21B2-853A016F9912}"/>
          </ac:spMkLst>
        </pc:spChg>
        <pc:spChg chg="add del mod">
          <ac:chgData name="Matthew Weber" userId="cb8fa425-774b-40a7-b0f2-d5b57e79fa6f" providerId="ADAL" clId="{5A64A89B-4851-42B9-B71D-D29FB1737A81}" dt="2024-08-01T17:05:54.503" v="636" actId="478"/>
          <ac:spMkLst>
            <pc:docMk/>
            <pc:sldMk cId="51715693" sldId="287"/>
            <ac:spMk id="9" creationId="{EF946F77-D75E-9A2D-596C-04EC2566F55A}"/>
          </ac:spMkLst>
        </pc:spChg>
        <pc:spChg chg="add mod">
          <ac:chgData name="Matthew Weber" userId="cb8fa425-774b-40a7-b0f2-d5b57e79fa6f" providerId="ADAL" clId="{5A64A89B-4851-42B9-B71D-D29FB1737A81}" dt="2024-08-01T17:06:34.979" v="645" actId="1076"/>
          <ac:spMkLst>
            <pc:docMk/>
            <pc:sldMk cId="51715693" sldId="287"/>
            <ac:spMk id="13" creationId="{5D9722DD-B93E-C94A-2A2E-CD0FE9390B59}"/>
          </ac:spMkLst>
        </pc:spChg>
        <pc:spChg chg="add mod">
          <ac:chgData name="Matthew Weber" userId="cb8fa425-774b-40a7-b0f2-d5b57e79fa6f" providerId="ADAL" clId="{5A64A89B-4851-42B9-B71D-D29FB1737A81}" dt="2024-08-01T17:06:48.061" v="649" actId="1076"/>
          <ac:spMkLst>
            <pc:docMk/>
            <pc:sldMk cId="51715693" sldId="287"/>
            <ac:spMk id="14" creationId="{92981AAE-A796-4E7E-DAC6-E6E0B0F12BD3}"/>
          </ac:spMkLst>
        </pc:spChg>
        <pc:grpChg chg="del">
          <ac:chgData name="Matthew Weber" userId="cb8fa425-774b-40a7-b0f2-d5b57e79fa6f" providerId="ADAL" clId="{5A64A89B-4851-42B9-B71D-D29FB1737A81}" dt="2024-08-01T17:05:52.616" v="635" actId="478"/>
          <ac:grpSpMkLst>
            <pc:docMk/>
            <pc:sldMk cId="51715693" sldId="287"/>
            <ac:grpSpMk id="2" creationId="{AF9F3E5F-5375-5533-A38B-978F7C03386F}"/>
          </ac:grpSpMkLst>
        </pc:grpChg>
        <pc:picChg chg="add mod">
          <ac:chgData name="Matthew Weber" userId="cb8fa425-774b-40a7-b0f2-d5b57e79fa6f" providerId="ADAL" clId="{5A64A89B-4851-42B9-B71D-D29FB1737A81}" dt="2024-08-01T17:06:08.867" v="639" actId="1076"/>
          <ac:picMkLst>
            <pc:docMk/>
            <pc:sldMk cId="51715693" sldId="287"/>
            <ac:picMk id="19458" creationId="{71188B69-6F8B-C34E-E7A2-B783480D020B}"/>
          </ac:picMkLst>
        </pc:picChg>
        <pc:picChg chg="add mod">
          <ac:chgData name="Matthew Weber" userId="cb8fa425-774b-40a7-b0f2-d5b57e79fa6f" providerId="ADAL" clId="{5A64A89B-4851-42B9-B71D-D29FB1737A81}" dt="2024-08-01T17:06:24.326" v="643" actId="1076"/>
          <ac:picMkLst>
            <pc:docMk/>
            <pc:sldMk cId="51715693" sldId="287"/>
            <ac:picMk id="19459" creationId="{1C0EB31E-409C-2D54-8BF4-FAEF4BC5FCCE}"/>
          </ac:picMkLst>
        </pc:picChg>
      </pc:sldChg>
      <pc:sldChg chg="addSp delSp modSp mod">
        <pc:chgData name="Matthew Weber" userId="cb8fa425-774b-40a7-b0f2-d5b57e79fa6f" providerId="ADAL" clId="{5A64A89B-4851-42B9-B71D-D29FB1737A81}" dt="2024-08-01T17:08:51.484" v="675" actId="14100"/>
        <pc:sldMkLst>
          <pc:docMk/>
          <pc:sldMk cId="4243631304" sldId="288"/>
        </pc:sldMkLst>
        <pc:spChg chg="del">
          <ac:chgData name="Matthew Weber" userId="cb8fa425-774b-40a7-b0f2-d5b57e79fa6f" providerId="ADAL" clId="{5A64A89B-4851-42B9-B71D-D29FB1737A81}" dt="2024-08-01T17:06:58.656" v="650" actId="478"/>
          <ac:spMkLst>
            <pc:docMk/>
            <pc:sldMk cId="4243631304" sldId="288"/>
            <ac:spMk id="4" creationId="{9E5F1471-65BB-8F20-076C-32DEF2B68C92}"/>
          </ac:spMkLst>
        </pc:spChg>
        <pc:spChg chg="del">
          <ac:chgData name="Matthew Weber" userId="cb8fa425-774b-40a7-b0f2-d5b57e79fa6f" providerId="ADAL" clId="{5A64A89B-4851-42B9-B71D-D29FB1737A81}" dt="2024-08-01T17:06:58.656" v="650" actId="478"/>
          <ac:spMkLst>
            <pc:docMk/>
            <pc:sldMk cId="4243631304" sldId="288"/>
            <ac:spMk id="5" creationId="{9F2E546D-2D7F-EF7F-0E83-FF8F5B224DFF}"/>
          </ac:spMkLst>
        </pc:spChg>
        <pc:spChg chg="add del mod">
          <ac:chgData name="Matthew Weber" userId="cb8fa425-774b-40a7-b0f2-d5b57e79fa6f" providerId="ADAL" clId="{5A64A89B-4851-42B9-B71D-D29FB1737A81}" dt="2024-08-01T17:07:00.606" v="651" actId="478"/>
          <ac:spMkLst>
            <pc:docMk/>
            <pc:sldMk cId="4243631304" sldId="288"/>
            <ac:spMk id="6" creationId="{7F78E475-F116-715B-AFCC-577009199937}"/>
          </ac:spMkLst>
        </pc:spChg>
        <pc:spChg chg="add del mod">
          <ac:chgData name="Matthew Weber" userId="cb8fa425-774b-40a7-b0f2-d5b57e79fa6f" providerId="ADAL" clId="{5A64A89B-4851-42B9-B71D-D29FB1737A81}" dt="2024-08-01T17:07:00.606" v="651" actId="478"/>
          <ac:spMkLst>
            <pc:docMk/>
            <pc:sldMk cId="4243631304" sldId="288"/>
            <ac:spMk id="11" creationId="{C2E7E72C-608B-5623-237E-DBED0B13D049}"/>
          </ac:spMkLst>
        </pc:spChg>
        <pc:spChg chg="add del mod">
          <ac:chgData name="Matthew Weber" userId="cb8fa425-774b-40a7-b0f2-d5b57e79fa6f" providerId="ADAL" clId="{5A64A89B-4851-42B9-B71D-D29FB1737A81}" dt="2024-08-01T17:07:11.578" v="653" actId="478"/>
          <ac:spMkLst>
            <pc:docMk/>
            <pc:sldMk cId="4243631304" sldId="288"/>
            <ac:spMk id="12" creationId="{850305B6-7ACA-69DF-8E2C-6AD28B061690}"/>
          </ac:spMkLst>
        </pc:spChg>
        <pc:spChg chg="add mod">
          <ac:chgData name="Matthew Weber" userId="cb8fa425-774b-40a7-b0f2-d5b57e79fa6f" providerId="ADAL" clId="{5A64A89B-4851-42B9-B71D-D29FB1737A81}" dt="2024-08-01T17:08:39.785" v="672" actId="1076"/>
          <ac:spMkLst>
            <pc:docMk/>
            <pc:sldMk cId="4243631304" sldId="288"/>
            <ac:spMk id="14" creationId="{5C7CF488-86C6-A0C1-F989-08629766F789}"/>
          </ac:spMkLst>
        </pc:spChg>
        <pc:spChg chg="add mod">
          <ac:chgData name="Matthew Weber" userId="cb8fa425-774b-40a7-b0f2-d5b57e79fa6f" providerId="ADAL" clId="{5A64A89B-4851-42B9-B71D-D29FB1737A81}" dt="2024-08-01T17:08:51.484" v="675" actId="14100"/>
          <ac:spMkLst>
            <pc:docMk/>
            <pc:sldMk cId="4243631304" sldId="288"/>
            <ac:spMk id="15" creationId="{E0057DC0-49AE-4CAC-CCDA-D6A14DDAC901}"/>
          </ac:spMkLst>
        </pc:spChg>
        <pc:grpChg chg="del">
          <ac:chgData name="Matthew Weber" userId="cb8fa425-774b-40a7-b0f2-d5b57e79fa6f" providerId="ADAL" clId="{5A64A89B-4851-42B9-B71D-D29FB1737A81}" dt="2024-08-01T17:06:58.656" v="650" actId="478"/>
          <ac:grpSpMkLst>
            <pc:docMk/>
            <pc:sldMk cId="4243631304" sldId="288"/>
            <ac:grpSpMk id="3" creationId="{6F3975DE-B518-F383-AA4E-5065A195D339}"/>
          </ac:grpSpMkLst>
        </pc:grpChg>
        <pc:picChg chg="add mod">
          <ac:chgData name="Matthew Weber" userId="cb8fa425-774b-40a7-b0f2-d5b57e79fa6f" providerId="ADAL" clId="{5A64A89B-4851-42B9-B71D-D29FB1737A81}" dt="2024-08-01T17:07:27.725" v="657" actId="1076"/>
          <ac:picMkLst>
            <pc:docMk/>
            <pc:sldMk cId="4243631304" sldId="288"/>
            <ac:picMk id="20482" creationId="{8AAA3859-0C75-54A0-499D-ABF7E82CF900}"/>
          </ac:picMkLst>
        </pc:picChg>
        <pc:picChg chg="add mod">
          <ac:chgData name="Matthew Weber" userId="cb8fa425-774b-40a7-b0f2-d5b57e79fa6f" providerId="ADAL" clId="{5A64A89B-4851-42B9-B71D-D29FB1737A81}" dt="2024-08-01T17:08:10.895" v="665" actId="14100"/>
          <ac:picMkLst>
            <pc:docMk/>
            <pc:sldMk cId="4243631304" sldId="288"/>
            <ac:picMk id="20483" creationId="{80F53F3A-08FF-42A3-912F-1183ADF9AC38}"/>
          </ac:picMkLst>
        </pc:picChg>
      </pc:sldChg>
      <pc:sldChg chg="addSp delSp modSp mod">
        <pc:chgData name="Matthew Weber" userId="cb8fa425-774b-40a7-b0f2-d5b57e79fa6f" providerId="ADAL" clId="{5A64A89B-4851-42B9-B71D-D29FB1737A81}" dt="2024-08-01T17:10:39.465" v="696" actId="1076"/>
        <pc:sldMkLst>
          <pc:docMk/>
          <pc:sldMk cId="2861223478" sldId="289"/>
        </pc:sldMkLst>
        <pc:spChg chg="del">
          <ac:chgData name="Matthew Weber" userId="cb8fa425-774b-40a7-b0f2-d5b57e79fa6f" providerId="ADAL" clId="{5A64A89B-4851-42B9-B71D-D29FB1737A81}" dt="2024-08-01T17:08:56.657" v="676" actId="478"/>
          <ac:spMkLst>
            <pc:docMk/>
            <pc:sldMk cId="2861223478" sldId="289"/>
            <ac:spMk id="4" creationId="{9E5F1471-65BB-8F20-076C-32DEF2B68C92}"/>
          </ac:spMkLst>
        </pc:spChg>
        <pc:spChg chg="del">
          <ac:chgData name="Matthew Weber" userId="cb8fa425-774b-40a7-b0f2-d5b57e79fa6f" providerId="ADAL" clId="{5A64A89B-4851-42B9-B71D-D29FB1737A81}" dt="2024-08-01T17:08:56.657" v="676" actId="478"/>
          <ac:spMkLst>
            <pc:docMk/>
            <pc:sldMk cId="2861223478" sldId="289"/>
            <ac:spMk id="5" creationId="{9F2E546D-2D7F-EF7F-0E83-FF8F5B224DFF}"/>
          </ac:spMkLst>
        </pc:spChg>
        <pc:spChg chg="add del mod">
          <ac:chgData name="Matthew Weber" userId="cb8fa425-774b-40a7-b0f2-d5b57e79fa6f" providerId="ADAL" clId="{5A64A89B-4851-42B9-B71D-D29FB1737A81}" dt="2024-08-01T17:08:59.362" v="677" actId="478"/>
          <ac:spMkLst>
            <pc:docMk/>
            <pc:sldMk cId="2861223478" sldId="289"/>
            <ac:spMk id="7" creationId="{E890C753-D67D-681B-A1C7-2865589027C8}"/>
          </ac:spMkLst>
        </pc:spChg>
        <pc:spChg chg="add del mod">
          <ac:chgData name="Matthew Weber" userId="cb8fa425-774b-40a7-b0f2-d5b57e79fa6f" providerId="ADAL" clId="{5A64A89B-4851-42B9-B71D-D29FB1737A81}" dt="2024-08-01T17:08:59.362" v="677" actId="478"/>
          <ac:spMkLst>
            <pc:docMk/>
            <pc:sldMk cId="2861223478" sldId="289"/>
            <ac:spMk id="9" creationId="{AED73466-1823-8537-383A-C37CB03CBCBA}"/>
          </ac:spMkLst>
        </pc:spChg>
        <pc:spChg chg="add mod">
          <ac:chgData name="Matthew Weber" userId="cb8fa425-774b-40a7-b0f2-d5b57e79fa6f" providerId="ADAL" clId="{5A64A89B-4851-42B9-B71D-D29FB1737A81}" dt="2024-08-01T17:09:48.532" v="685" actId="1076"/>
          <ac:spMkLst>
            <pc:docMk/>
            <pc:sldMk cId="2861223478" sldId="289"/>
            <ac:spMk id="13" creationId="{91EB1DB7-B45E-BB1B-B17F-80BC791E632E}"/>
          </ac:spMkLst>
        </pc:spChg>
        <pc:spChg chg="add mod">
          <ac:chgData name="Matthew Weber" userId="cb8fa425-774b-40a7-b0f2-d5b57e79fa6f" providerId="ADAL" clId="{5A64A89B-4851-42B9-B71D-D29FB1737A81}" dt="2024-08-01T17:10:39.465" v="696" actId="1076"/>
          <ac:spMkLst>
            <pc:docMk/>
            <pc:sldMk cId="2861223478" sldId="289"/>
            <ac:spMk id="14" creationId="{3997EF35-49E7-3EB8-72DA-9C89735E1533}"/>
          </ac:spMkLst>
        </pc:spChg>
        <pc:grpChg chg="del">
          <ac:chgData name="Matthew Weber" userId="cb8fa425-774b-40a7-b0f2-d5b57e79fa6f" providerId="ADAL" clId="{5A64A89B-4851-42B9-B71D-D29FB1737A81}" dt="2024-08-01T17:08:56.657" v="676" actId="478"/>
          <ac:grpSpMkLst>
            <pc:docMk/>
            <pc:sldMk cId="2861223478" sldId="289"/>
            <ac:grpSpMk id="2" creationId="{E96ACA11-96A8-4600-6AD5-8CCDA9B856EB}"/>
          </ac:grpSpMkLst>
        </pc:grpChg>
        <pc:picChg chg="add mod">
          <ac:chgData name="Matthew Weber" userId="cb8fa425-774b-40a7-b0f2-d5b57e79fa6f" providerId="ADAL" clId="{5A64A89B-4851-42B9-B71D-D29FB1737A81}" dt="2024-08-01T17:09:44.495" v="684" actId="1076"/>
          <ac:picMkLst>
            <pc:docMk/>
            <pc:sldMk cId="2861223478" sldId="289"/>
            <ac:picMk id="21506" creationId="{B04EC529-8C08-F71C-BC7D-B8C548D8F369}"/>
          </ac:picMkLst>
        </pc:picChg>
        <pc:picChg chg="add mod">
          <ac:chgData name="Matthew Weber" userId="cb8fa425-774b-40a7-b0f2-d5b57e79fa6f" providerId="ADAL" clId="{5A64A89B-4851-42B9-B71D-D29FB1737A81}" dt="2024-08-01T17:10:20.450" v="690" actId="1076"/>
          <ac:picMkLst>
            <pc:docMk/>
            <pc:sldMk cId="2861223478" sldId="289"/>
            <ac:picMk id="21507" creationId="{14E13013-13B3-06BD-F59A-C74D170955DE}"/>
          </ac:picMkLst>
        </pc:picChg>
      </pc:sldChg>
      <pc:sldChg chg="addSp delSp modSp mod">
        <pc:chgData name="Matthew Weber" userId="cb8fa425-774b-40a7-b0f2-d5b57e79fa6f" providerId="ADAL" clId="{5A64A89B-4851-42B9-B71D-D29FB1737A81}" dt="2024-08-01T17:12:57.970" v="713" actId="1076"/>
        <pc:sldMkLst>
          <pc:docMk/>
          <pc:sldMk cId="677517980" sldId="290"/>
        </pc:sldMkLst>
        <pc:spChg chg="del">
          <ac:chgData name="Matthew Weber" userId="cb8fa425-774b-40a7-b0f2-d5b57e79fa6f" providerId="ADAL" clId="{5A64A89B-4851-42B9-B71D-D29FB1737A81}" dt="2024-08-01T17:10:49.919" v="697" actId="478"/>
          <ac:spMkLst>
            <pc:docMk/>
            <pc:sldMk cId="677517980" sldId="290"/>
            <ac:spMk id="4" creationId="{9E5F1471-65BB-8F20-076C-32DEF2B68C92}"/>
          </ac:spMkLst>
        </pc:spChg>
        <pc:spChg chg="del">
          <ac:chgData name="Matthew Weber" userId="cb8fa425-774b-40a7-b0f2-d5b57e79fa6f" providerId="ADAL" clId="{5A64A89B-4851-42B9-B71D-D29FB1737A81}" dt="2024-08-01T17:10:49.919" v="697" actId="478"/>
          <ac:spMkLst>
            <pc:docMk/>
            <pc:sldMk cId="677517980" sldId="290"/>
            <ac:spMk id="5" creationId="{9F2E546D-2D7F-EF7F-0E83-FF8F5B224DFF}"/>
          </ac:spMkLst>
        </pc:spChg>
        <pc:spChg chg="add del mod">
          <ac:chgData name="Matthew Weber" userId="cb8fa425-774b-40a7-b0f2-d5b57e79fa6f" providerId="ADAL" clId="{5A64A89B-4851-42B9-B71D-D29FB1737A81}" dt="2024-08-01T17:10:51.909" v="698" actId="478"/>
          <ac:spMkLst>
            <pc:docMk/>
            <pc:sldMk cId="677517980" sldId="290"/>
            <ac:spMk id="6" creationId="{FD6E834C-7C44-A256-1F0E-AB9500A0E8A1}"/>
          </ac:spMkLst>
        </pc:spChg>
        <pc:spChg chg="add del mod">
          <ac:chgData name="Matthew Weber" userId="cb8fa425-774b-40a7-b0f2-d5b57e79fa6f" providerId="ADAL" clId="{5A64A89B-4851-42B9-B71D-D29FB1737A81}" dt="2024-08-01T17:10:51.909" v="698" actId="478"/>
          <ac:spMkLst>
            <pc:docMk/>
            <pc:sldMk cId="677517980" sldId="290"/>
            <ac:spMk id="11" creationId="{9FAF06C2-8008-D9AC-9C39-891360689CED}"/>
          </ac:spMkLst>
        </pc:spChg>
        <pc:spChg chg="add mod">
          <ac:chgData name="Matthew Weber" userId="cb8fa425-774b-40a7-b0f2-d5b57e79fa6f" providerId="ADAL" clId="{5A64A89B-4851-42B9-B71D-D29FB1737A81}" dt="2024-08-01T17:12:07.711" v="708" actId="1076"/>
          <ac:spMkLst>
            <pc:docMk/>
            <pc:sldMk cId="677517980" sldId="290"/>
            <ac:spMk id="17" creationId="{C8D711A0-1DB5-BB1E-6A60-22BD37A12052}"/>
          </ac:spMkLst>
        </pc:spChg>
        <pc:spChg chg="add mod">
          <ac:chgData name="Matthew Weber" userId="cb8fa425-774b-40a7-b0f2-d5b57e79fa6f" providerId="ADAL" clId="{5A64A89B-4851-42B9-B71D-D29FB1737A81}" dt="2024-08-01T17:12:43.065" v="709"/>
          <ac:spMkLst>
            <pc:docMk/>
            <pc:sldMk cId="677517980" sldId="290"/>
            <ac:spMk id="19" creationId="{D2D14F62-F49E-41F2-4C03-A8C5EC16354D}"/>
          </ac:spMkLst>
        </pc:spChg>
        <pc:spChg chg="add mod">
          <ac:chgData name="Matthew Weber" userId="cb8fa425-774b-40a7-b0f2-d5b57e79fa6f" providerId="ADAL" clId="{5A64A89B-4851-42B9-B71D-D29FB1737A81}" dt="2024-08-01T17:12:57.970" v="713" actId="1076"/>
          <ac:spMkLst>
            <pc:docMk/>
            <pc:sldMk cId="677517980" sldId="290"/>
            <ac:spMk id="20" creationId="{249AA0BB-EBB1-D8A4-91F3-3AC6A33B4667}"/>
          </ac:spMkLst>
        </pc:spChg>
        <pc:grpChg chg="del">
          <ac:chgData name="Matthew Weber" userId="cb8fa425-774b-40a7-b0f2-d5b57e79fa6f" providerId="ADAL" clId="{5A64A89B-4851-42B9-B71D-D29FB1737A81}" dt="2024-08-01T17:10:49.919" v="697" actId="478"/>
          <ac:grpSpMkLst>
            <pc:docMk/>
            <pc:sldMk cId="677517980" sldId="290"/>
            <ac:grpSpMk id="3" creationId="{E7BBB362-7009-3319-6F8C-9DA700A894C2}"/>
          </ac:grpSpMkLst>
        </pc:grpChg>
        <pc:picChg chg="add mod">
          <ac:chgData name="Matthew Weber" userId="cb8fa425-774b-40a7-b0f2-d5b57e79fa6f" providerId="ADAL" clId="{5A64A89B-4851-42B9-B71D-D29FB1737A81}" dt="2024-08-01T17:11:58.573" v="707" actId="1076"/>
          <ac:picMkLst>
            <pc:docMk/>
            <pc:sldMk cId="677517980" sldId="290"/>
            <ac:picMk id="12" creationId="{485E2518-B52F-E66B-672E-C6365172EA11}"/>
          </ac:picMkLst>
        </pc:picChg>
        <pc:picChg chg="add mod">
          <ac:chgData name="Matthew Weber" userId="cb8fa425-774b-40a7-b0f2-d5b57e79fa6f" providerId="ADAL" clId="{5A64A89B-4851-42B9-B71D-D29FB1737A81}" dt="2024-08-01T17:12:43.065" v="709"/>
          <ac:picMkLst>
            <pc:docMk/>
            <pc:sldMk cId="677517980" sldId="290"/>
            <ac:picMk id="18" creationId="{209AFB69-33B8-00F3-508E-E3C25DD61227}"/>
          </ac:picMkLst>
        </pc:picChg>
        <pc:picChg chg="add mod">
          <ac:chgData name="Matthew Weber" userId="cb8fa425-774b-40a7-b0f2-d5b57e79fa6f" providerId="ADAL" clId="{5A64A89B-4851-42B9-B71D-D29FB1737A81}" dt="2024-08-01T17:11:18.097" v="704" actId="1076"/>
          <ac:picMkLst>
            <pc:docMk/>
            <pc:sldMk cId="677517980" sldId="290"/>
            <ac:picMk id="22530" creationId="{BDCC875A-F71A-E078-18D6-80FEFDCD6A4E}"/>
          </ac:picMkLst>
        </pc:picChg>
      </pc:sldChg>
      <pc:sldChg chg="addSp delSp modSp mod">
        <pc:chgData name="Matthew Weber" userId="cb8fa425-774b-40a7-b0f2-d5b57e79fa6f" providerId="ADAL" clId="{5A64A89B-4851-42B9-B71D-D29FB1737A81}" dt="2024-08-01T17:14:46.059" v="729" actId="1076"/>
        <pc:sldMkLst>
          <pc:docMk/>
          <pc:sldMk cId="833539729" sldId="291"/>
        </pc:sldMkLst>
        <pc:spChg chg="del">
          <ac:chgData name="Matthew Weber" userId="cb8fa425-774b-40a7-b0f2-d5b57e79fa6f" providerId="ADAL" clId="{5A64A89B-4851-42B9-B71D-D29FB1737A81}" dt="2024-08-01T17:13:04.615" v="714" actId="478"/>
          <ac:spMkLst>
            <pc:docMk/>
            <pc:sldMk cId="833539729" sldId="291"/>
            <ac:spMk id="4" creationId="{9E5F1471-65BB-8F20-076C-32DEF2B68C92}"/>
          </ac:spMkLst>
        </pc:spChg>
        <pc:spChg chg="del">
          <ac:chgData name="Matthew Weber" userId="cb8fa425-774b-40a7-b0f2-d5b57e79fa6f" providerId="ADAL" clId="{5A64A89B-4851-42B9-B71D-D29FB1737A81}" dt="2024-08-01T17:13:04.615" v="714" actId="478"/>
          <ac:spMkLst>
            <pc:docMk/>
            <pc:sldMk cId="833539729" sldId="291"/>
            <ac:spMk id="5" creationId="{9F2E546D-2D7F-EF7F-0E83-FF8F5B224DFF}"/>
          </ac:spMkLst>
        </pc:spChg>
        <pc:spChg chg="add del mod">
          <ac:chgData name="Matthew Weber" userId="cb8fa425-774b-40a7-b0f2-d5b57e79fa6f" providerId="ADAL" clId="{5A64A89B-4851-42B9-B71D-D29FB1737A81}" dt="2024-08-01T17:13:07.017" v="715" actId="478"/>
          <ac:spMkLst>
            <pc:docMk/>
            <pc:sldMk cId="833539729" sldId="291"/>
            <ac:spMk id="7" creationId="{8955B36A-6188-0221-1202-2B669B9A5A87}"/>
          </ac:spMkLst>
        </pc:spChg>
        <pc:spChg chg="add del mod">
          <ac:chgData name="Matthew Weber" userId="cb8fa425-774b-40a7-b0f2-d5b57e79fa6f" providerId="ADAL" clId="{5A64A89B-4851-42B9-B71D-D29FB1737A81}" dt="2024-08-01T17:13:07.017" v="715" actId="478"/>
          <ac:spMkLst>
            <pc:docMk/>
            <pc:sldMk cId="833539729" sldId="291"/>
            <ac:spMk id="9" creationId="{CA581129-0D4C-596A-B045-76033EDBAA8E}"/>
          </ac:spMkLst>
        </pc:spChg>
        <pc:spChg chg="add mod">
          <ac:chgData name="Matthew Weber" userId="cb8fa425-774b-40a7-b0f2-d5b57e79fa6f" providerId="ADAL" clId="{5A64A89B-4851-42B9-B71D-D29FB1737A81}" dt="2024-08-01T17:14:00.098" v="721" actId="1076"/>
          <ac:spMkLst>
            <pc:docMk/>
            <pc:sldMk cId="833539729" sldId="291"/>
            <ac:spMk id="11" creationId="{1BF2AFD4-A667-E716-92DD-3A3CD7AB0ED5}"/>
          </ac:spMkLst>
        </pc:spChg>
        <pc:spChg chg="add mod">
          <ac:chgData name="Matthew Weber" userId="cb8fa425-774b-40a7-b0f2-d5b57e79fa6f" providerId="ADAL" clId="{5A64A89B-4851-42B9-B71D-D29FB1737A81}" dt="2024-08-01T17:14:46.059" v="729" actId="1076"/>
          <ac:spMkLst>
            <pc:docMk/>
            <pc:sldMk cId="833539729" sldId="291"/>
            <ac:spMk id="12" creationId="{32CA6FF3-CFD5-5E26-A7C0-33A28B39F5F7}"/>
          </ac:spMkLst>
        </pc:spChg>
        <pc:grpChg chg="del">
          <ac:chgData name="Matthew Weber" userId="cb8fa425-774b-40a7-b0f2-d5b57e79fa6f" providerId="ADAL" clId="{5A64A89B-4851-42B9-B71D-D29FB1737A81}" dt="2024-08-01T17:13:04.615" v="714" actId="478"/>
          <ac:grpSpMkLst>
            <pc:docMk/>
            <pc:sldMk cId="833539729" sldId="291"/>
            <ac:grpSpMk id="2" creationId="{16D9389B-7081-6CBE-DCE0-1D196D683194}"/>
          </ac:grpSpMkLst>
        </pc:grpChg>
        <pc:picChg chg="add mod">
          <ac:chgData name="Matthew Weber" userId="cb8fa425-774b-40a7-b0f2-d5b57e79fa6f" providerId="ADAL" clId="{5A64A89B-4851-42B9-B71D-D29FB1737A81}" dt="2024-08-01T17:13:44.675" v="719" actId="1076"/>
          <ac:picMkLst>
            <pc:docMk/>
            <pc:sldMk cId="833539729" sldId="291"/>
            <ac:picMk id="23554" creationId="{60A3D9E3-8A85-62CC-8786-F6C34B4258B0}"/>
          </ac:picMkLst>
        </pc:picChg>
        <pc:picChg chg="add mod">
          <ac:chgData name="Matthew Weber" userId="cb8fa425-774b-40a7-b0f2-d5b57e79fa6f" providerId="ADAL" clId="{5A64A89B-4851-42B9-B71D-D29FB1737A81}" dt="2024-08-01T17:14:24.146" v="725" actId="1076"/>
          <ac:picMkLst>
            <pc:docMk/>
            <pc:sldMk cId="833539729" sldId="291"/>
            <ac:picMk id="23555" creationId="{09C08C7A-5CDF-A25A-1A6F-C190016CFCE9}"/>
          </ac:picMkLst>
        </pc:picChg>
      </pc:sldChg>
      <pc:sldChg chg="addSp delSp modSp mod">
        <pc:chgData name="Matthew Weber" userId="cb8fa425-774b-40a7-b0f2-d5b57e79fa6f" providerId="ADAL" clId="{5A64A89B-4851-42B9-B71D-D29FB1737A81}" dt="2024-08-01T17:16:18.699" v="745" actId="1076"/>
        <pc:sldMkLst>
          <pc:docMk/>
          <pc:sldMk cId="1530884673" sldId="292"/>
        </pc:sldMkLst>
        <pc:spChg chg="del">
          <ac:chgData name="Matthew Weber" userId="cb8fa425-774b-40a7-b0f2-d5b57e79fa6f" providerId="ADAL" clId="{5A64A89B-4851-42B9-B71D-D29FB1737A81}" dt="2024-08-01T17:14:50.680" v="730" actId="478"/>
          <ac:spMkLst>
            <pc:docMk/>
            <pc:sldMk cId="1530884673" sldId="292"/>
            <ac:spMk id="4" creationId="{9E5F1471-65BB-8F20-076C-32DEF2B68C92}"/>
          </ac:spMkLst>
        </pc:spChg>
        <pc:spChg chg="del">
          <ac:chgData name="Matthew Weber" userId="cb8fa425-774b-40a7-b0f2-d5b57e79fa6f" providerId="ADAL" clId="{5A64A89B-4851-42B9-B71D-D29FB1737A81}" dt="2024-08-01T17:14:50.680" v="730" actId="478"/>
          <ac:spMkLst>
            <pc:docMk/>
            <pc:sldMk cId="1530884673" sldId="292"/>
            <ac:spMk id="5" creationId="{9F2E546D-2D7F-EF7F-0E83-FF8F5B224DFF}"/>
          </ac:spMkLst>
        </pc:spChg>
        <pc:spChg chg="add del mod">
          <ac:chgData name="Matthew Weber" userId="cb8fa425-774b-40a7-b0f2-d5b57e79fa6f" providerId="ADAL" clId="{5A64A89B-4851-42B9-B71D-D29FB1737A81}" dt="2024-08-01T17:14:51.972" v="731" actId="478"/>
          <ac:spMkLst>
            <pc:docMk/>
            <pc:sldMk cId="1530884673" sldId="292"/>
            <ac:spMk id="6" creationId="{1400F2F1-5995-0600-E738-A3F58FEA0468}"/>
          </ac:spMkLst>
        </pc:spChg>
        <pc:spChg chg="add del mod">
          <ac:chgData name="Matthew Weber" userId="cb8fa425-774b-40a7-b0f2-d5b57e79fa6f" providerId="ADAL" clId="{5A64A89B-4851-42B9-B71D-D29FB1737A81}" dt="2024-08-01T17:14:51.972" v="731" actId="478"/>
          <ac:spMkLst>
            <pc:docMk/>
            <pc:sldMk cId="1530884673" sldId="292"/>
            <ac:spMk id="11" creationId="{301D3F56-DA03-4D25-FA32-04D3297C8BD4}"/>
          </ac:spMkLst>
        </pc:spChg>
        <pc:grpChg chg="del">
          <ac:chgData name="Matthew Weber" userId="cb8fa425-774b-40a7-b0f2-d5b57e79fa6f" providerId="ADAL" clId="{5A64A89B-4851-42B9-B71D-D29FB1737A81}" dt="2024-08-01T17:14:50.680" v="730" actId="478"/>
          <ac:grpSpMkLst>
            <pc:docMk/>
            <pc:sldMk cId="1530884673" sldId="292"/>
            <ac:grpSpMk id="3" creationId="{5484F3B9-ECF3-44C4-43F7-BD5788C2E653}"/>
          </ac:grpSpMkLst>
        </pc:grpChg>
        <pc:picChg chg="add mod">
          <ac:chgData name="Matthew Weber" userId="cb8fa425-774b-40a7-b0f2-d5b57e79fa6f" providerId="ADAL" clId="{5A64A89B-4851-42B9-B71D-D29FB1737A81}" dt="2024-08-01T17:15:08.862" v="735" actId="1076"/>
          <ac:picMkLst>
            <pc:docMk/>
            <pc:sldMk cId="1530884673" sldId="292"/>
            <ac:picMk id="24578" creationId="{CBBEED8C-E1FA-0758-4BB7-F59A9AC05CAC}"/>
          </ac:picMkLst>
        </pc:picChg>
        <pc:picChg chg="add mod">
          <ac:chgData name="Matthew Weber" userId="cb8fa425-774b-40a7-b0f2-d5b57e79fa6f" providerId="ADAL" clId="{5A64A89B-4851-42B9-B71D-D29FB1737A81}" dt="2024-08-01T17:15:36.308" v="739" actId="1076"/>
          <ac:picMkLst>
            <pc:docMk/>
            <pc:sldMk cId="1530884673" sldId="292"/>
            <ac:picMk id="24579" creationId="{4911123B-8F1E-671C-FD23-923D4365BF75}"/>
          </ac:picMkLst>
        </pc:picChg>
        <pc:cxnChg chg="add mod">
          <ac:chgData name="Matthew Weber" userId="cb8fa425-774b-40a7-b0f2-d5b57e79fa6f" providerId="ADAL" clId="{5A64A89B-4851-42B9-B71D-D29FB1737A81}" dt="2024-08-01T17:16:18.699" v="745" actId="1076"/>
          <ac:cxnSpMkLst>
            <pc:docMk/>
            <pc:sldMk cId="1530884673" sldId="292"/>
            <ac:cxnSpMk id="13" creationId="{460AC691-C168-FB23-571E-EAC50133176C}"/>
          </ac:cxnSpMkLst>
        </pc:cxnChg>
      </pc:sldChg>
      <pc:sldChg chg="addSp delSp modSp mod">
        <pc:chgData name="Matthew Weber" userId="cb8fa425-774b-40a7-b0f2-d5b57e79fa6f" providerId="ADAL" clId="{5A64A89B-4851-42B9-B71D-D29FB1737A81}" dt="2024-08-01T18:25:43.481" v="1698" actId="1076"/>
        <pc:sldMkLst>
          <pc:docMk/>
          <pc:sldMk cId="2765813432" sldId="293"/>
        </pc:sldMkLst>
        <pc:spChg chg="add del mod">
          <ac:chgData name="Matthew Weber" userId="cb8fa425-774b-40a7-b0f2-d5b57e79fa6f" providerId="ADAL" clId="{5A64A89B-4851-42B9-B71D-D29FB1737A81}" dt="2024-08-01T17:16:25.727" v="747" actId="478"/>
          <ac:spMkLst>
            <pc:docMk/>
            <pc:sldMk cId="2765813432" sldId="293"/>
            <ac:spMk id="3" creationId="{F6236392-D33F-1FB1-2F8A-4247D60B8E33}"/>
          </ac:spMkLst>
        </pc:spChg>
        <pc:spChg chg="del">
          <ac:chgData name="Matthew Weber" userId="cb8fa425-774b-40a7-b0f2-d5b57e79fa6f" providerId="ADAL" clId="{5A64A89B-4851-42B9-B71D-D29FB1737A81}" dt="2024-08-01T17:16:24.227" v="746" actId="478"/>
          <ac:spMkLst>
            <pc:docMk/>
            <pc:sldMk cId="2765813432" sldId="293"/>
            <ac:spMk id="4" creationId="{9E5F1471-65BB-8F20-076C-32DEF2B68C92}"/>
          </ac:spMkLst>
        </pc:spChg>
        <pc:spChg chg="del">
          <ac:chgData name="Matthew Weber" userId="cb8fa425-774b-40a7-b0f2-d5b57e79fa6f" providerId="ADAL" clId="{5A64A89B-4851-42B9-B71D-D29FB1737A81}" dt="2024-08-01T17:16:24.227" v="746" actId="478"/>
          <ac:spMkLst>
            <pc:docMk/>
            <pc:sldMk cId="2765813432" sldId="293"/>
            <ac:spMk id="5" creationId="{9F2E546D-2D7F-EF7F-0E83-FF8F5B224DFF}"/>
          </ac:spMkLst>
        </pc:spChg>
        <pc:spChg chg="add del mod">
          <ac:chgData name="Matthew Weber" userId="cb8fa425-774b-40a7-b0f2-d5b57e79fa6f" providerId="ADAL" clId="{5A64A89B-4851-42B9-B71D-D29FB1737A81}" dt="2024-08-01T17:16:25.727" v="747" actId="478"/>
          <ac:spMkLst>
            <pc:docMk/>
            <pc:sldMk cId="2765813432" sldId="293"/>
            <ac:spMk id="7" creationId="{707942EC-A545-0620-B7AD-471FC65EAF66}"/>
          </ac:spMkLst>
        </pc:spChg>
        <pc:spChg chg="add mod">
          <ac:chgData name="Matthew Weber" userId="cb8fa425-774b-40a7-b0f2-d5b57e79fa6f" providerId="ADAL" clId="{5A64A89B-4851-42B9-B71D-D29FB1737A81}" dt="2024-08-01T18:25:00.155" v="1688" actId="1076"/>
          <ac:spMkLst>
            <pc:docMk/>
            <pc:sldMk cId="2765813432" sldId="293"/>
            <ac:spMk id="8" creationId="{E9168693-A728-EEAE-2089-787C575980BC}"/>
          </ac:spMkLst>
        </pc:spChg>
        <pc:spChg chg="add mod">
          <ac:chgData name="Matthew Weber" userId="cb8fa425-774b-40a7-b0f2-d5b57e79fa6f" providerId="ADAL" clId="{5A64A89B-4851-42B9-B71D-D29FB1737A81}" dt="2024-08-01T18:25:09.466" v="1690" actId="1076"/>
          <ac:spMkLst>
            <pc:docMk/>
            <pc:sldMk cId="2765813432" sldId="293"/>
            <ac:spMk id="9" creationId="{18A7F1A4-449E-B835-DD10-08A08C3AC485}"/>
          </ac:spMkLst>
        </pc:spChg>
        <pc:spChg chg="add mod">
          <ac:chgData name="Matthew Weber" userId="cb8fa425-774b-40a7-b0f2-d5b57e79fa6f" providerId="ADAL" clId="{5A64A89B-4851-42B9-B71D-D29FB1737A81}" dt="2024-08-01T18:25:29.187" v="1694" actId="1076"/>
          <ac:spMkLst>
            <pc:docMk/>
            <pc:sldMk cId="2765813432" sldId="293"/>
            <ac:spMk id="10" creationId="{38C32CF9-E68C-16FD-EADE-36CE954062E3}"/>
          </ac:spMkLst>
        </pc:spChg>
        <pc:spChg chg="add mod">
          <ac:chgData name="Matthew Weber" userId="cb8fa425-774b-40a7-b0f2-d5b57e79fa6f" providerId="ADAL" clId="{5A64A89B-4851-42B9-B71D-D29FB1737A81}" dt="2024-08-01T18:25:43.481" v="1698" actId="1076"/>
          <ac:spMkLst>
            <pc:docMk/>
            <pc:sldMk cId="2765813432" sldId="293"/>
            <ac:spMk id="11" creationId="{0D2F8456-CA92-E470-88A8-124B734A0A7B}"/>
          </ac:spMkLst>
        </pc:spChg>
        <pc:picChg chg="add mod">
          <ac:chgData name="Matthew Weber" userId="cb8fa425-774b-40a7-b0f2-d5b57e79fa6f" providerId="ADAL" clId="{5A64A89B-4851-42B9-B71D-D29FB1737A81}" dt="2024-08-01T17:16:49.994" v="751" actId="1076"/>
          <ac:picMkLst>
            <pc:docMk/>
            <pc:sldMk cId="2765813432" sldId="293"/>
            <ac:picMk id="25602" creationId="{A0B315A7-4E2D-DE1C-29EB-877686D1B678}"/>
          </ac:picMkLst>
        </pc:picChg>
        <pc:picChg chg="add mod">
          <ac:chgData name="Matthew Weber" userId="cb8fa425-774b-40a7-b0f2-d5b57e79fa6f" providerId="ADAL" clId="{5A64A89B-4851-42B9-B71D-D29FB1737A81}" dt="2024-08-01T17:17:10.659" v="755" actId="1076"/>
          <ac:picMkLst>
            <pc:docMk/>
            <pc:sldMk cId="2765813432" sldId="293"/>
            <ac:picMk id="25603" creationId="{4CB40710-A54B-2FAA-CB69-63456D5B1AA7}"/>
          </ac:picMkLst>
        </pc:picChg>
      </pc:sldChg>
      <pc:sldChg chg="addSp delSp modSp mod">
        <pc:chgData name="Matthew Weber" userId="cb8fa425-774b-40a7-b0f2-d5b57e79fa6f" providerId="ADAL" clId="{5A64A89B-4851-42B9-B71D-D29FB1737A81}" dt="2024-08-01T18:32:14.854" v="1730" actId="1076"/>
        <pc:sldMkLst>
          <pc:docMk/>
          <pc:sldMk cId="3792106920" sldId="294"/>
        </pc:sldMkLst>
        <pc:spChg chg="del">
          <ac:chgData name="Matthew Weber" userId="cb8fa425-774b-40a7-b0f2-d5b57e79fa6f" providerId="ADAL" clId="{5A64A89B-4851-42B9-B71D-D29FB1737A81}" dt="2024-08-01T18:24:31.819" v="1685" actId="478"/>
          <ac:spMkLst>
            <pc:docMk/>
            <pc:sldMk cId="3792106920" sldId="294"/>
            <ac:spMk id="4" creationId="{9E5F1471-65BB-8F20-076C-32DEF2B68C92}"/>
          </ac:spMkLst>
        </pc:spChg>
        <pc:spChg chg="del">
          <ac:chgData name="Matthew Weber" userId="cb8fa425-774b-40a7-b0f2-d5b57e79fa6f" providerId="ADAL" clId="{5A64A89B-4851-42B9-B71D-D29FB1737A81}" dt="2024-08-01T18:24:31.819" v="1685" actId="478"/>
          <ac:spMkLst>
            <pc:docMk/>
            <pc:sldMk cId="3792106920" sldId="294"/>
            <ac:spMk id="5" creationId="{9F2E546D-2D7F-EF7F-0E83-FF8F5B224DFF}"/>
          </ac:spMkLst>
        </pc:spChg>
        <pc:spChg chg="add del mod">
          <ac:chgData name="Matthew Weber" userId="cb8fa425-774b-40a7-b0f2-d5b57e79fa6f" providerId="ADAL" clId="{5A64A89B-4851-42B9-B71D-D29FB1737A81}" dt="2024-08-01T18:27:22.448" v="1699" actId="478"/>
          <ac:spMkLst>
            <pc:docMk/>
            <pc:sldMk cId="3792106920" sldId="294"/>
            <ac:spMk id="8" creationId="{1823B03A-A1A3-DCE4-5297-5206576AA366}"/>
          </ac:spMkLst>
        </pc:spChg>
        <pc:spChg chg="add del mod">
          <ac:chgData name="Matthew Weber" userId="cb8fa425-774b-40a7-b0f2-d5b57e79fa6f" providerId="ADAL" clId="{5A64A89B-4851-42B9-B71D-D29FB1737A81}" dt="2024-08-01T18:27:22.448" v="1699" actId="478"/>
          <ac:spMkLst>
            <pc:docMk/>
            <pc:sldMk cId="3792106920" sldId="294"/>
            <ac:spMk id="10" creationId="{4CCE36AC-DFFB-08E2-D986-3F0A19312F47}"/>
          </ac:spMkLst>
        </pc:spChg>
        <pc:spChg chg="add mod ord">
          <ac:chgData name="Matthew Weber" userId="cb8fa425-774b-40a7-b0f2-d5b57e79fa6f" providerId="ADAL" clId="{5A64A89B-4851-42B9-B71D-D29FB1737A81}" dt="2024-08-01T18:30:19.846" v="1716" actId="1076"/>
          <ac:spMkLst>
            <pc:docMk/>
            <pc:sldMk cId="3792106920" sldId="294"/>
            <ac:spMk id="12" creationId="{5EECD464-815A-5BDB-1BF0-672F17C0970C}"/>
          </ac:spMkLst>
        </pc:spChg>
        <pc:spChg chg="add mod ord">
          <ac:chgData name="Matthew Weber" userId="cb8fa425-774b-40a7-b0f2-d5b57e79fa6f" providerId="ADAL" clId="{5A64A89B-4851-42B9-B71D-D29FB1737A81}" dt="2024-08-01T18:30:00.815" v="1711" actId="14100"/>
          <ac:spMkLst>
            <pc:docMk/>
            <pc:sldMk cId="3792106920" sldId="294"/>
            <ac:spMk id="13" creationId="{385F1406-3EF4-6E13-686E-083C9C76F350}"/>
          </ac:spMkLst>
        </pc:spChg>
        <pc:spChg chg="add mod">
          <ac:chgData name="Matthew Weber" userId="cb8fa425-774b-40a7-b0f2-d5b57e79fa6f" providerId="ADAL" clId="{5A64A89B-4851-42B9-B71D-D29FB1737A81}" dt="2024-08-01T18:32:14.854" v="1730" actId="1076"/>
          <ac:spMkLst>
            <pc:docMk/>
            <pc:sldMk cId="3792106920" sldId="294"/>
            <ac:spMk id="14" creationId="{5717BB39-0B1C-99C1-A5FD-F459590C0AA0}"/>
          </ac:spMkLst>
        </pc:spChg>
        <pc:spChg chg="add mod">
          <ac:chgData name="Matthew Weber" userId="cb8fa425-774b-40a7-b0f2-d5b57e79fa6f" providerId="ADAL" clId="{5A64A89B-4851-42B9-B71D-D29FB1737A81}" dt="2024-08-01T18:32:14.854" v="1730" actId="1076"/>
          <ac:spMkLst>
            <pc:docMk/>
            <pc:sldMk cId="3792106920" sldId="294"/>
            <ac:spMk id="15" creationId="{E96F0715-9E04-D107-0CFB-D4A6506381FC}"/>
          </ac:spMkLst>
        </pc:spChg>
        <pc:grpChg chg="del">
          <ac:chgData name="Matthew Weber" userId="cb8fa425-774b-40a7-b0f2-d5b57e79fa6f" providerId="ADAL" clId="{5A64A89B-4851-42B9-B71D-D29FB1737A81}" dt="2024-08-01T18:24:31.819" v="1685" actId="478"/>
          <ac:grpSpMkLst>
            <pc:docMk/>
            <pc:sldMk cId="3792106920" sldId="294"/>
            <ac:grpSpMk id="2" creationId="{0A337FB2-DF3B-B731-C1F7-31D8DB56A96C}"/>
          </ac:grpSpMkLst>
        </pc:grpChg>
        <pc:picChg chg="add mod">
          <ac:chgData name="Matthew Weber" userId="cb8fa425-774b-40a7-b0f2-d5b57e79fa6f" providerId="ADAL" clId="{5A64A89B-4851-42B9-B71D-D29FB1737A81}" dt="2024-08-01T18:27:50.254" v="1702" actId="1076"/>
          <ac:picMkLst>
            <pc:docMk/>
            <pc:sldMk cId="3792106920" sldId="294"/>
            <ac:picMk id="11" creationId="{894C92FA-2655-AB6D-E084-227B093FD0E7}"/>
          </ac:picMkLst>
        </pc:picChg>
        <pc:picChg chg="add mod">
          <ac:chgData name="Matthew Weber" userId="cb8fa425-774b-40a7-b0f2-d5b57e79fa6f" providerId="ADAL" clId="{5A64A89B-4851-42B9-B71D-D29FB1737A81}" dt="2024-08-01T18:28:29.762" v="1707" actId="14100"/>
          <ac:picMkLst>
            <pc:docMk/>
            <pc:sldMk cId="3792106920" sldId="294"/>
            <ac:picMk id="29698" creationId="{FC0AF940-A2C5-047B-63DE-AECE1941668B}"/>
          </ac:picMkLst>
        </pc:picChg>
        <pc:picChg chg="add del">
          <ac:chgData name="Matthew Weber" userId="cb8fa425-774b-40a7-b0f2-d5b57e79fa6f" providerId="ADAL" clId="{5A64A89B-4851-42B9-B71D-D29FB1737A81}" dt="2024-08-01T18:31:51.516" v="1727" actId="478"/>
          <ac:picMkLst>
            <pc:docMk/>
            <pc:sldMk cId="3792106920" sldId="294"/>
            <ac:picMk id="29699" creationId="{D71F0967-24F0-19C8-EC6D-CFB5B0C9BFD0}"/>
          </ac:picMkLst>
        </pc:picChg>
      </pc:sldChg>
      <pc:sldChg chg="addSp delSp modSp mod">
        <pc:chgData name="Matthew Weber" userId="cb8fa425-774b-40a7-b0f2-d5b57e79fa6f" providerId="ADAL" clId="{5A64A89B-4851-42B9-B71D-D29FB1737A81}" dt="2024-08-01T18:32:36.403" v="1735" actId="1076"/>
        <pc:sldMkLst>
          <pc:docMk/>
          <pc:sldMk cId="1555107021" sldId="295"/>
        </pc:sldMkLst>
        <pc:spChg chg="add del mod">
          <ac:chgData name="Matthew Weber" userId="cb8fa425-774b-40a7-b0f2-d5b57e79fa6f" providerId="ADAL" clId="{5A64A89B-4851-42B9-B71D-D29FB1737A81}" dt="2024-08-01T18:30:29.848" v="1718" actId="478"/>
          <ac:spMkLst>
            <pc:docMk/>
            <pc:sldMk cId="1555107021" sldId="295"/>
            <ac:spMk id="3" creationId="{FE7FF997-5417-1589-5885-FF4B332A8ABB}"/>
          </ac:spMkLst>
        </pc:spChg>
        <pc:spChg chg="del">
          <ac:chgData name="Matthew Weber" userId="cb8fa425-774b-40a7-b0f2-d5b57e79fa6f" providerId="ADAL" clId="{5A64A89B-4851-42B9-B71D-D29FB1737A81}" dt="2024-08-01T18:30:28.299" v="1717" actId="478"/>
          <ac:spMkLst>
            <pc:docMk/>
            <pc:sldMk cId="1555107021" sldId="295"/>
            <ac:spMk id="4" creationId="{9E5F1471-65BB-8F20-076C-32DEF2B68C92}"/>
          </ac:spMkLst>
        </pc:spChg>
        <pc:spChg chg="del">
          <ac:chgData name="Matthew Weber" userId="cb8fa425-774b-40a7-b0f2-d5b57e79fa6f" providerId="ADAL" clId="{5A64A89B-4851-42B9-B71D-D29FB1737A81}" dt="2024-08-01T18:30:28.299" v="1717" actId="478"/>
          <ac:spMkLst>
            <pc:docMk/>
            <pc:sldMk cId="1555107021" sldId="295"/>
            <ac:spMk id="5" creationId="{9F2E546D-2D7F-EF7F-0E83-FF8F5B224DFF}"/>
          </ac:spMkLst>
        </pc:spChg>
        <pc:spChg chg="add del mod">
          <ac:chgData name="Matthew Weber" userId="cb8fa425-774b-40a7-b0f2-d5b57e79fa6f" providerId="ADAL" clId="{5A64A89B-4851-42B9-B71D-D29FB1737A81}" dt="2024-08-01T18:30:29.848" v="1718" actId="478"/>
          <ac:spMkLst>
            <pc:docMk/>
            <pc:sldMk cId="1555107021" sldId="295"/>
            <ac:spMk id="10" creationId="{62EB82B8-A7F8-029A-67DD-7D6D6DF8E95C}"/>
          </ac:spMkLst>
        </pc:spChg>
        <pc:spChg chg="add del mod">
          <ac:chgData name="Matthew Weber" userId="cb8fa425-774b-40a7-b0f2-d5b57e79fa6f" providerId="ADAL" clId="{5A64A89B-4851-42B9-B71D-D29FB1737A81}" dt="2024-08-01T18:32:23.175" v="1732" actId="478"/>
          <ac:spMkLst>
            <pc:docMk/>
            <pc:sldMk cId="1555107021" sldId="295"/>
            <ac:spMk id="11" creationId="{78CAC883-956B-7ED3-B644-FB9B7808E545}"/>
          </ac:spMkLst>
        </pc:spChg>
        <pc:spChg chg="add mod">
          <ac:chgData name="Matthew Weber" userId="cb8fa425-774b-40a7-b0f2-d5b57e79fa6f" providerId="ADAL" clId="{5A64A89B-4851-42B9-B71D-D29FB1737A81}" dt="2024-08-01T18:32:36.403" v="1735" actId="1076"/>
          <ac:spMkLst>
            <pc:docMk/>
            <pc:sldMk cId="1555107021" sldId="295"/>
            <ac:spMk id="12" creationId="{6C4634A6-0C8C-1D28-3FEB-85101EF70899}"/>
          </ac:spMkLst>
        </pc:spChg>
        <pc:grpChg chg="del">
          <ac:chgData name="Matthew Weber" userId="cb8fa425-774b-40a7-b0f2-d5b57e79fa6f" providerId="ADAL" clId="{5A64A89B-4851-42B9-B71D-D29FB1737A81}" dt="2024-08-01T18:30:28.299" v="1717" actId="478"/>
          <ac:grpSpMkLst>
            <pc:docMk/>
            <pc:sldMk cId="1555107021" sldId="295"/>
            <ac:grpSpMk id="7" creationId="{C2D81343-6B2E-6519-234B-2FACB979D5F7}"/>
          </ac:grpSpMkLst>
        </pc:grpChg>
        <pc:picChg chg="add mod">
          <ac:chgData name="Matthew Weber" userId="cb8fa425-774b-40a7-b0f2-d5b57e79fa6f" providerId="ADAL" clId="{5A64A89B-4851-42B9-B71D-D29FB1737A81}" dt="2024-08-01T18:31:04.121" v="1721" actId="14100"/>
          <ac:picMkLst>
            <pc:docMk/>
            <pc:sldMk cId="1555107021" sldId="295"/>
            <ac:picMk id="30722" creationId="{C79CF1EC-445B-51EB-9875-803D1C55E5AD}"/>
          </ac:picMkLst>
        </pc:picChg>
        <pc:picChg chg="add mod">
          <ac:chgData name="Matthew Weber" userId="cb8fa425-774b-40a7-b0f2-d5b57e79fa6f" providerId="ADAL" clId="{5A64A89B-4851-42B9-B71D-D29FB1737A81}" dt="2024-08-01T18:31:31.090" v="1725" actId="1076"/>
          <ac:picMkLst>
            <pc:docMk/>
            <pc:sldMk cId="1555107021" sldId="295"/>
            <ac:picMk id="30723" creationId="{9D3FA724-A6FC-CB71-E9F5-740705F5CCC6}"/>
          </ac:picMkLst>
        </pc:picChg>
      </pc:sldChg>
      <pc:sldChg chg="addSp delSp modSp mod">
        <pc:chgData name="Matthew Weber" userId="cb8fa425-774b-40a7-b0f2-d5b57e79fa6f" providerId="ADAL" clId="{5A64A89B-4851-42B9-B71D-D29FB1737A81}" dt="2024-08-01T18:33:54.556" v="1750" actId="196"/>
        <pc:sldMkLst>
          <pc:docMk/>
          <pc:sldMk cId="1511229254" sldId="296"/>
        </pc:sldMkLst>
        <pc:spChg chg="add del mod">
          <ac:chgData name="Matthew Weber" userId="cb8fa425-774b-40a7-b0f2-d5b57e79fa6f" providerId="ADAL" clId="{5A64A89B-4851-42B9-B71D-D29FB1737A81}" dt="2024-08-01T18:32:45.010" v="1737" actId="478"/>
          <ac:spMkLst>
            <pc:docMk/>
            <pc:sldMk cId="1511229254" sldId="296"/>
            <ac:spMk id="3" creationId="{983446DD-3B46-BEC9-FD13-B3B43FEF222F}"/>
          </ac:spMkLst>
        </pc:spChg>
        <pc:spChg chg="del">
          <ac:chgData name="Matthew Weber" userId="cb8fa425-774b-40a7-b0f2-d5b57e79fa6f" providerId="ADAL" clId="{5A64A89B-4851-42B9-B71D-D29FB1737A81}" dt="2024-08-01T18:32:43.140" v="1736" actId="478"/>
          <ac:spMkLst>
            <pc:docMk/>
            <pc:sldMk cId="1511229254" sldId="296"/>
            <ac:spMk id="4" creationId="{9E5F1471-65BB-8F20-076C-32DEF2B68C92}"/>
          </ac:spMkLst>
        </pc:spChg>
        <pc:spChg chg="del">
          <ac:chgData name="Matthew Weber" userId="cb8fa425-774b-40a7-b0f2-d5b57e79fa6f" providerId="ADAL" clId="{5A64A89B-4851-42B9-B71D-D29FB1737A81}" dt="2024-08-01T18:32:43.140" v="1736" actId="478"/>
          <ac:spMkLst>
            <pc:docMk/>
            <pc:sldMk cId="1511229254" sldId="296"/>
            <ac:spMk id="5" creationId="{9F2E546D-2D7F-EF7F-0E83-FF8F5B224DFF}"/>
          </ac:spMkLst>
        </pc:spChg>
        <pc:spChg chg="add del mod">
          <ac:chgData name="Matthew Weber" userId="cb8fa425-774b-40a7-b0f2-d5b57e79fa6f" providerId="ADAL" clId="{5A64A89B-4851-42B9-B71D-D29FB1737A81}" dt="2024-08-01T18:32:45.010" v="1737" actId="478"/>
          <ac:spMkLst>
            <pc:docMk/>
            <pc:sldMk cId="1511229254" sldId="296"/>
            <ac:spMk id="8" creationId="{659546EC-6AEA-9541-7E8F-A3DE4614D80C}"/>
          </ac:spMkLst>
        </pc:spChg>
        <pc:grpChg chg="del">
          <ac:chgData name="Matthew Weber" userId="cb8fa425-774b-40a7-b0f2-d5b57e79fa6f" providerId="ADAL" clId="{5A64A89B-4851-42B9-B71D-D29FB1737A81}" dt="2024-08-01T18:32:43.140" v="1736" actId="478"/>
          <ac:grpSpMkLst>
            <pc:docMk/>
            <pc:sldMk cId="1511229254" sldId="296"/>
            <ac:grpSpMk id="6" creationId="{6219FFB3-44AF-4B03-47B5-CA8513EA735E}"/>
          </ac:grpSpMkLst>
        </pc:grpChg>
        <pc:picChg chg="add mod">
          <ac:chgData name="Matthew Weber" userId="cb8fa425-774b-40a7-b0f2-d5b57e79fa6f" providerId="ADAL" clId="{5A64A89B-4851-42B9-B71D-D29FB1737A81}" dt="2024-08-01T18:33:27.859" v="1745" actId="1076"/>
          <ac:picMkLst>
            <pc:docMk/>
            <pc:sldMk cId="1511229254" sldId="296"/>
            <ac:picMk id="9" creationId="{504F3753-1E1D-4460-140C-24FF5B908120}"/>
          </ac:picMkLst>
        </pc:picChg>
        <pc:picChg chg="add mod">
          <ac:chgData name="Matthew Weber" userId="cb8fa425-774b-40a7-b0f2-d5b57e79fa6f" providerId="ADAL" clId="{5A64A89B-4851-42B9-B71D-D29FB1737A81}" dt="2024-08-01T18:33:14.909" v="1743" actId="1076"/>
          <ac:picMkLst>
            <pc:docMk/>
            <pc:sldMk cId="1511229254" sldId="296"/>
            <ac:picMk id="31746" creationId="{EDC5208C-6312-EF89-A367-642482BB3E47}"/>
          </ac:picMkLst>
        </pc:picChg>
        <pc:cxnChg chg="add mod">
          <ac:chgData name="Matthew Weber" userId="cb8fa425-774b-40a7-b0f2-d5b57e79fa6f" providerId="ADAL" clId="{5A64A89B-4851-42B9-B71D-D29FB1737A81}" dt="2024-08-01T18:33:54.556" v="1750" actId="196"/>
          <ac:cxnSpMkLst>
            <pc:docMk/>
            <pc:sldMk cId="1511229254" sldId="296"/>
            <ac:cxnSpMk id="16" creationId="{7FB1B202-FA90-A59E-E472-F55709DBE35E}"/>
          </ac:cxnSpMkLst>
        </pc:cxnChg>
      </pc:sldChg>
      <pc:sldChg chg="del">
        <pc:chgData name="Matthew Weber" userId="cb8fa425-774b-40a7-b0f2-d5b57e79fa6f" providerId="ADAL" clId="{5A64A89B-4851-42B9-B71D-D29FB1737A81}" dt="2024-08-01T18:33:59.797" v="1751" actId="2696"/>
        <pc:sldMkLst>
          <pc:docMk/>
          <pc:sldMk cId="790173155" sldId="297"/>
        </pc:sldMkLst>
      </pc:sldChg>
      <pc:sldChg chg="del">
        <pc:chgData name="Matthew Weber" userId="cb8fa425-774b-40a7-b0f2-d5b57e79fa6f" providerId="ADAL" clId="{5A64A89B-4851-42B9-B71D-D29FB1737A81}" dt="2024-08-01T18:34:02.079" v="1752" actId="2696"/>
        <pc:sldMkLst>
          <pc:docMk/>
          <pc:sldMk cId="1005556433" sldId="298"/>
        </pc:sldMkLst>
      </pc:sldChg>
      <pc:sldChg chg="del">
        <pc:chgData name="Matthew Weber" userId="cb8fa425-774b-40a7-b0f2-d5b57e79fa6f" providerId="ADAL" clId="{5A64A89B-4851-42B9-B71D-D29FB1737A81}" dt="2024-08-01T18:34:04.040" v="1753" actId="2696"/>
        <pc:sldMkLst>
          <pc:docMk/>
          <pc:sldMk cId="287232832" sldId="299"/>
        </pc:sldMkLst>
      </pc:sldChg>
      <pc:sldChg chg="del">
        <pc:chgData name="Matthew Weber" userId="cb8fa425-774b-40a7-b0f2-d5b57e79fa6f" providerId="ADAL" clId="{5A64A89B-4851-42B9-B71D-D29FB1737A81}" dt="2024-08-01T18:34:06.827" v="1754" actId="2696"/>
        <pc:sldMkLst>
          <pc:docMk/>
          <pc:sldMk cId="3637431155" sldId="300"/>
        </pc:sldMkLst>
      </pc:sldChg>
      <pc:sldChg chg="del">
        <pc:chgData name="Matthew Weber" userId="cb8fa425-774b-40a7-b0f2-d5b57e79fa6f" providerId="ADAL" clId="{5A64A89B-4851-42B9-B71D-D29FB1737A81}" dt="2024-08-01T18:34:09.355" v="1755" actId="2696"/>
        <pc:sldMkLst>
          <pc:docMk/>
          <pc:sldMk cId="365606244" sldId="301"/>
        </pc:sldMkLst>
      </pc:sldChg>
      <pc:sldChg chg="del">
        <pc:chgData name="Matthew Weber" userId="cb8fa425-774b-40a7-b0f2-d5b57e79fa6f" providerId="ADAL" clId="{5A64A89B-4851-42B9-B71D-D29FB1737A81}" dt="2024-08-01T18:34:11.433" v="1756" actId="2696"/>
        <pc:sldMkLst>
          <pc:docMk/>
          <pc:sldMk cId="636388638" sldId="302"/>
        </pc:sldMkLst>
      </pc:sldChg>
      <pc:sldChg chg="del">
        <pc:chgData name="Matthew Weber" userId="cb8fa425-774b-40a7-b0f2-d5b57e79fa6f" providerId="ADAL" clId="{5A64A89B-4851-42B9-B71D-D29FB1737A81}" dt="2024-08-01T18:34:13.714" v="1757" actId="2696"/>
        <pc:sldMkLst>
          <pc:docMk/>
          <pc:sldMk cId="1882754448" sldId="303"/>
        </pc:sldMkLst>
      </pc:sldChg>
      <pc:sldChg chg="del">
        <pc:chgData name="Matthew Weber" userId="cb8fa425-774b-40a7-b0f2-d5b57e79fa6f" providerId="ADAL" clId="{5A64A89B-4851-42B9-B71D-D29FB1737A81}" dt="2024-08-01T18:34:16.216" v="1758" actId="2696"/>
        <pc:sldMkLst>
          <pc:docMk/>
          <pc:sldMk cId="1317959405" sldId="304"/>
        </pc:sldMkLst>
      </pc:sldChg>
      <pc:sldChg chg="addSp delSp modSp add mod ord">
        <pc:chgData name="Matthew Weber" userId="cb8fa425-774b-40a7-b0f2-d5b57e79fa6f" providerId="ADAL" clId="{5A64A89B-4851-42B9-B71D-D29FB1737A81}" dt="2024-08-21T17:32:52.781" v="1782" actId="207"/>
        <pc:sldMkLst>
          <pc:docMk/>
          <pc:sldMk cId="336779556" sldId="305"/>
        </pc:sldMkLst>
        <pc:spChg chg="mod">
          <ac:chgData name="Matthew Weber" userId="cb8fa425-774b-40a7-b0f2-d5b57e79fa6f" providerId="ADAL" clId="{5A64A89B-4851-42B9-B71D-D29FB1737A81}" dt="2024-08-21T17:32:01.721" v="1770" actId="20577"/>
          <ac:spMkLst>
            <pc:docMk/>
            <pc:sldMk cId="336779556" sldId="305"/>
            <ac:spMk id="3" creationId="{8F4C1733-6E4C-D12A-B536-419328C4EDAA}"/>
          </ac:spMkLst>
        </pc:spChg>
        <pc:spChg chg="add mod">
          <ac:chgData name="Matthew Weber" userId="cb8fa425-774b-40a7-b0f2-d5b57e79fa6f" providerId="ADAL" clId="{5A64A89B-4851-42B9-B71D-D29FB1737A81}" dt="2024-08-21T17:32:52.781" v="1782" actId="207"/>
          <ac:spMkLst>
            <pc:docMk/>
            <pc:sldMk cId="336779556" sldId="305"/>
            <ac:spMk id="4" creationId="{36656ABA-769F-A79F-9D2B-6DABB4D2A767}"/>
          </ac:spMkLst>
        </pc:spChg>
        <pc:grpChg chg="add mod">
          <ac:chgData name="Matthew Weber" userId="cb8fa425-774b-40a7-b0f2-d5b57e79fa6f" providerId="ADAL" clId="{5A64A89B-4851-42B9-B71D-D29FB1737A81}" dt="2024-08-21T17:32:30.136" v="1781" actId="164"/>
          <ac:grpSpMkLst>
            <pc:docMk/>
            <pc:sldMk cId="336779556" sldId="305"/>
            <ac:grpSpMk id="5" creationId="{8141381D-F220-5EB0-AFD4-1C01D51B9C93}"/>
          </ac:grpSpMkLst>
        </pc:grpChg>
        <pc:picChg chg="del">
          <ac:chgData name="Matthew Weber" userId="cb8fa425-774b-40a7-b0f2-d5b57e79fa6f" providerId="ADAL" clId="{5A64A89B-4851-42B9-B71D-D29FB1737A81}" dt="2024-08-01T17:37:01.567" v="929" actId="478"/>
          <ac:picMkLst>
            <pc:docMk/>
            <pc:sldMk cId="336779556" sldId="305"/>
            <ac:picMk id="5" creationId="{08CACD96-9D46-5AF9-A6EA-A03712E09174}"/>
          </ac:picMkLst>
        </pc:picChg>
        <pc:picChg chg="add mod">
          <ac:chgData name="Matthew Weber" userId="cb8fa425-774b-40a7-b0f2-d5b57e79fa6f" providerId="ADAL" clId="{5A64A89B-4851-42B9-B71D-D29FB1737A81}" dt="2024-08-21T17:32:30.136" v="1781" actId="164"/>
          <ac:picMkLst>
            <pc:docMk/>
            <pc:sldMk cId="336779556" sldId="305"/>
            <ac:picMk id="6" creationId="{3E185C37-B7B8-DD20-016D-7870F3CA0C01}"/>
          </ac:picMkLst>
        </pc:picChg>
        <pc:picChg chg="add mod">
          <ac:chgData name="Matthew Weber" userId="cb8fa425-774b-40a7-b0f2-d5b57e79fa6f" providerId="ADAL" clId="{5A64A89B-4851-42B9-B71D-D29FB1737A81}" dt="2024-08-21T17:32:30.136" v="1781" actId="164"/>
          <ac:picMkLst>
            <pc:docMk/>
            <pc:sldMk cId="336779556" sldId="305"/>
            <ac:picMk id="8" creationId="{3415551C-6BF1-593C-53F9-7D7FA2E769D4}"/>
          </ac:picMkLst>
        </pc:picChg>
        <pc:picChg chg="add mod">
          <ac:chgData name="Matthew Weber" userId="cb8fa425-774b-40a7-b0f2-d5b57e79fa6f" providerId="ADAL" clId="{5A64A89B-4851-42B9-B71D-D29FB1737A81}" dt="2024-08-21T17:32:30.136" v="1781" actId="164"/>
          <ac:picMkLst>
            <pc:docMk/>
            <pc:sldMk cId="336779556" sldId="305"/>
            <ac:picMk id="9" creationId="{3F544866-03D1-B454-D33C-A1572B9CC94B}"/>
          </ac:picMkLst>
        </pc:picChg>
        <pc:cxnChg chg="add mod">
          <ac:chgData name="Matthew Weber" userId="cb8fa425-774b-40a7-b0f2-d5b57e79fa6f" providerId="ADAL" clId="{5A64A89B-4851-42B9-B71D-D29FB1737A81}" dt="2024-08-21T17:32:30.136" v="1781" actId="164"/>
          <ac:cxnSpMkLst>
            <pc:docMk/>
            <pc:sldMk cId="336779556" sldId="305"/>
            <ac:cxnSpMk id="11" creationId="{37C0B3CC-6C61-271C-D630-B705CAAB549B}"/>
          </ac:cxnSpMkLst>
        </pc:cxnChg>
      </pc:sldChg>
      <pc:sldChg chg="addSp delSp modSp add mod">
        <pc:chgData name="Matthew Weber" userId="cb8fa425-774b-40a7-b0f2-d5b57e79fa6f" providerId="ADAL" clId="{5A64A89B-4851-42B9-B71D-D29FB1737A81}" dt="2024-08-21T17:34:10.330" v="1811" actId="20577"/>
        <pc:sldMkLst>
          <pc:docMk/>
          <pc:sldMk cId="3491993186" sldId="306"/>
        </pc:sldMkLst>
        <pc:spChg chg="mod">
          <ac:chgData name="Matthew Weber" userId="cb8fa425-774b-40a7-b0f2-d5b57e79fa6f" providerId="ADAL" clId="{5A64A89B-4851-42B9-B71D-D29FB1737A81}" dt="2024-08-21T17:34:10.330" v="1811" actId="20577"/>
          <ac:spMkLst>
            <pc:docMk/>
            <pc:sldMk cId="3491993186" sldId="306"/>
            <ac:spMk id="3" creationId="{8F4C1733-6E4C-D12A-B536-419328C4EDAA}"/>
          </ac:spMkLst>
        </pc:spChg>
        <pc:spChg chg="add mod">
          <ac:chgData name="Matthew Weber" userId="cb8fa425-774b-40a7-b0f2-d5b57e79fa6f" providerId="ADAL" clId="{5A64A89B-4851-42B9-B71D-D29FB1737A81}" dt="2024-08-21T17:33:52.396" v="1810" actId="164"/>
          <ac:spMkLst>
            <pc:docMk/>
            <pc:sldMk cId="3491993186" sldId="306"/>
            <ac:spMk id="4" creationId="{88E33966-C040-73DF-D4BD-91B3FF0505DB}"/>
          </ac:spMkLst>
        </pc:spChg>
        <pc:grpChg chg="add mod">
          <ac:chgData name="Matthew Weber" userId="cb8fa425-774b-40a7-b0f2-d5b57e79fa6f" providerId="ADAL" clId="{5A64A89B-4851-42B9-B71D-D29FB1737A81}" dt="2024-08-21T17:33:52.396" v="1810" actId="164"/>
          <ac:grpSpMkLst>
            <pc:docMk/>
            <pc:sldMk cId="3491993186" sldId="306"/>
            <ac:grpSpMk id="6" creationId="{75C03099-A08A-2D08-0B0B-9E81748F99AF}"/>
          </ac:grpSpMkLst>
        </pc:grpChg>
        <pc:picChg chg="add mod">
          <ac:chgData name="Matthew Weber" userId="cb8fa425-774b-40a7-b0f2-d5b57e79fa6f" providerId="ADAL" clId="{5A64A89B-4851-42B9-B71D-D29FB1737A81}" dt="2024-08-21T17:33:52.396" v="1810" actId="164"/>
          <ac:picMkLst>
            <pc:docMk/>
            <pc:sldMk cId="3491993186" sldId="306"/>
            <ac:picMk id="5" creationId="{0BFD73CC-BADB-E35E-85D9-8850827FF13A}"/>
          </ac:picMkLst>
        </pc:picChg>
        <pc:picChg chg="del">
          <ac:chgData name="Matthew Weber" userId="cb8fa425-774b-40a7-b0f2-d5b57e79fa6f" providerId="ADAL" clId="{5A64A89B-4851-42B9-B71D-D29FB1737A81}" dt="2024-08-01T18:01:16.495" v="1085" actId="478"/>
          <ac:picMkLst>
            <pc:docMk/>
            <pc:sldMk cId="3491993186" sldId="306"/>
            <ac:picMk id="6" creationId="{3E185C37-B7B8-DD20-016D-7870F3CA0C01}"/>
          </ac:picMkLst>
        </pc:picChg>
        <pc:picChg chg="del">
          <ac:chgData name="Matthew Weber" userId="cb8fa425-774b-40a7-b0f2-d5b57e79fa6f" providerId="ADAL" clId="{5A64A89B-4851-42B9-B71D-D29FB1737A81}" dt="2024-08-01T18:01:12.993" v="1084" actId="478"/>
          <ac:picMkLst>
            <pc:docMk/>
            <pc:sldMk cId="3491993186" sldId="306"/>
            <ac:picMk id="8" creationId="{3415551C-6BF1-593C-53F9-7D7FA2E769D4}"/>
          </ac:picMkLst>
        </pc:picChg>
        <pc:picChg chg="del">
          <ac:chgData name="Matthew Weber" userId="cb8fa425-774b-40a7-b0f2-d5b57e79fa6f" providerId="ADAL" clId="{5A64A89B-4851-42B9-B71D-D29FB1737A81}" dt="2024-08-01T18:01:16.495" v="1085" actId="478"/>
          <ac:picMkLst>
            <pc:docMk/>
            <pc:sldMk cId="3491993186" sldId="306"/>
            <ac:picMk id="9" creationId="{3F544866-03D1-B454-D33C-A1572B9CC94B}"/>
          </ac:picMkLst>
        </pc:picChg>
        <pc:picChg chg="add mod">
          <ac:chgData name="Matthew Weber" userId="cb8fa425-774b-40a7-b0f2-d5b57e79fa6f" providerId="ADAL" clId="{5A64A89B-4851-42B9-B71D-D29FB1737A81}" dt="2024-08-21T17:33:52.396" v="1810" actId="164"/>
          <ac:picMkLst>
            <pc:docMk/>
            <pc:sldMk cId="3491993186" sldId="306"/>
            <ac:picMk id="26626" creationId="{CDE705AD-E52E-0C6D-1179-0E25D44A2560}"/>
          </ac:picMkLst>
        </pc:picChg>
        <pc:cxnChg chg="del">
          <ac:chgData name="Matthew Weber" userId="cb8fa425-774b-40a7-b0f2-d5b57e79fa6f" providerId="ADAL" clId="{5A64A89B-4851-42B9-B71D-D29FB1737A81}" dt="2024-08-01T18:01:16.495" v="1085" actId="478"/>
          <ac:cxnSpMkLst>
            <pc:docMk/>
            <pc:sldMk cId="3491993186" sldId="306"/>
            <ac:cxnSpMk id="11" creationId="{37C0B3CC-6C61-271C-D630-B705CAAB549B}"/>
          </ac:cxnSpMkLst>
        </pc:cxnChg>
      </pc:sldChg>
      <pc:sldChg chg="addSp delSp modSp add mod">
        <pc:chgData name="Matthew Weber" userId="cb8fa425-774b-40a7-b0f2-d5b57e79fa6f" providerId="ADAL" clId="{5A64A89B-4851-42B9-B71D-D29FB1737A81}" dt="2024-08-21T17:36:46.780" v="1843" actId="164"/>
        <pc:sldMkLst>
          <pc:docMk/>
          <pc:sldMk cId="2373027909" sldId="307"/>
        </pc:sldMkLst>
        <pc:spChg chg="mod">
          <ac:chgData name="Matthew Weber" userId="cb8fa425-774b-40a7-b0f2-d5b57e79fa6f" providerId="ADAL" clId="{5A64A89B-4851-42B9-B71D-D29FB1737A81}" dt="2024-08-21T17:35:37.071" v="1823" actId="20577"/>
          <ac:spMkLst>
            <pc:docMk/>
            <pc:sldMk cId="2373027909" sldId="307"/>
            <ac:spMk id="3" creationId="{8F4C1733-6E4C-D12A-B536-419328C4EDAA}"/>
          </ac:spMkLst>
        </pc:spChg>
        <pc:spChg chg="add mod">
          <ac:chgData name="Matthew Weber" userId="cb8fa425-774b-40a7-b0f2-d5b57e79fa6f" providerId="ADAL" clId="{5A64A89B-4851-42B9-B71D-D29FB1737A81}" dt="2024-08-21T17:36:46.780" v="1843" actId="164"/>
          <ac:spMkLst>
            <pc:docMk/>
            <pc:sldMk cId="2373027909" sldId="307"/>
            <ac:spMk id="4" creationId="{5D216259-6828-66FF-F5D5-7CBA908E97FF}"/>
          </ac:spMkLst>
        </pc:spChg>
        <pc:spChg chg="add mod">
          <ac:chgData name="Matthew Weber" userId="cb8fa425-774b-40a7-b0f2-d5b57e79fa6f" providerId="ADAL" clId="{5A64A89B-4851-42B9-B71D-D29FB1737A81}" dt="2024-08-21T17:36:46.780" v="1843" actId="164"/>
          <ac:spMkLst>
            <pc:docMk/>
            <pc:sldMk cId="2373027909" sldId="307"/>
            <ac:spMk id="7" creationId="{A9A1D511-7A5C-B8AE-17E2-D7356D92CE45}"/>
          </ac:spMkLst>
        </pc:spChg>
        <pc:grpChg chg="add mod">
          <ac:chgData name="Matthew Weber" userId="cb8fa425-774b-40a7-b0f2-d5b57e79fa6f" providerId="ADAL" clId="{5A64A89B-4851-42B9-B71D-D29FB1737A81}" dt="2024-08-21T17:36:46.780" v="1843" actId="164"/>
          <ac:grpSpMkLst>
            <pc:docMk/>
            <pc:sldMk cId="2373027909" sldId="307"/>
            <ac:grpSpMk id="5" creationId="{691BB4B1-9CF1-DDDB-68F8-08349546C72C}"/>
          </ac:grpSpMkLst>
        </pc:grpChg>
        <pc:picChg chg="del">
          <ac:chgData name="Matthew Weber" userId="cb8fa425-774b-40a7-b0f2-d5b57e79fa6f" providerId="ADAL" clId="{5A64A89B-4851-42B9-B71D-D29FB1737A81}" dt="2024-08-01T18:06:47.194" v="1291" actId="478"/>
          <ac:picMkLst>
            <pc:docMk/>
            <pc:sldMk cId="2373027909" sldId="307"/>
            <ac:picMk id="5" creationId="{0BFD73CC-BADB-E35E-85D9-8850827FF13A}"/>
          </ac:picMkLst>
        </pc:picChg>
        <pc:picChg chg="del">
          <ac:chgData name="Matthew Weber" userId="cb8fa425-774b-40a7-b0f2-d5b57e79fa6f" providerId="ADAL" clId="{5A64A89B-4851-42B9-B71D-D29FB1737A81}" dt="2024-08-01T18:06:46.123" v="1290" actId="478"/>
          <ac:picMkLst>
            <pc:docMk/>
            <pc:sldMk cId="2373027909" sldId="307"/>
            <ac:picMk id="26626" creationId="{CDE705AD-E52E-0C6D-1179-0E25D44A2560}"/>
          </ac:picMkLst>
        </pc:picChg>
        <pc:picChg chg="add del">
          <ac:chgData name="Matthew Weber" userId="cb8fa425-774b-40a7-b0f2-d5b57e79fa6f" providerId="ADAL" clId="{5A64A89B-4851-42B9-B71D-D29FB1737A81}" dt="2024-08-01T18:07:05.183" v="1293" actId="478"/>
          <ac:picMkLst>
            <pc:docMk/>
            <pc:sldMk cId="2373027909" sldId="307"/>
            <ac:picMk id="27650" creationId="{44847B1E-B58B-1C41-2368-6993A6FB15F8}"/>
          </ac:picMkLst>
        </pc:picChg>
        <pc:picChg chg="add del mod">
          <ac:chgData name="Matthew Weber" userId="cb8fa425-774b-40a7-b0f2-d5b57e79fa6f" providerId="ADAL" clId="{5A64A89B-4851-42B9-B71D-D29FB1737A81}" dt="2024-08-21T17:36:46.780" v="1843" actId="164"/>
          <ac:picMkLst>
            <pc:docMk/>
            <pc:sldMk cId="2373027909" sldId="307"/>
            <ac:picMk id="27652" creationId="{4F1B22FF-32F0-5744-47A4-0A536389C3FB}"/>
          </ac:picMkLst>
        </pc:picChg>
        <pc:picChg chg="add del">
          <ac:chgData name="Matthew Weber" userId="cb8fa425-774b-40a7-b0f2-d5b57e79fa6f" providerId="ADAL" clId="{5A64A89B-4851-42B9-B71D-D29FB1737A81}" dt="2024-08-01T18:08:37.074" v="1301" actId="478"/>
          <ac:picMkLst>
            <pc:docMk/>
            <pc:sldMk cId="2373027909" sldId="307"/>
            <ac:picMk id="27653" creationId="{4BF46A4C-861F-A6EA-4681-15091124A922}"/>
          </ac:picMkLst>
        </pc:picChg>
        <pc:picChg chg="add mod">
          <ac:chgData name="Matthew Weber" userId="cb8fa425-774b-40a7-b0f2-d5b57e79fa6f" providerId="ADAL" clId="{5A64A89B-4851-42B9-B71D-D29FB1737A81}" dt="2024-08-21T17:36:46.780" v="1843" actId="164"/>
          <ac:picMkLst>
            <pc:docMk/>
            <pc:sldMk cId="2373027909" sldId="307"/>
            <ac:picMk id="27655" creationId="{99908F94-A9E7-AF41-9D61-5AABADF94F1F}"/>
          </ac:picMkLst>
        </pc:picChg>
        <pc:cxnChg chg="add mod">
          <ac:chgData name="Matthew Weber" userId="cb8fa425-774b-40a7-b0f2-d5b57e79fa6f" providerId="ADAL" clId="{5A64A89B-4851-42B9-B71D-D29FB1737A81}" dt="2024-08-21T17:36:46.780" v="1843" actId="164"/>
          <ac:cxnSpMkLst>
            <pc:docMk/>
            <pc:sldMk cId="2373027909" sldId="307"/>
            <ac:cxnSpMk id="6" creationId="{66CB7525-58C4-BC07-D391-57B28D56C6BC}"/>
          </ac:cxnSpMkLst>
        </pc:cxnChg>
      </pc:sldChg>
      <pc:sldChg chg="addSp delSp modSp add mod">
        <pc:chgData name="Matthew Weber" userId="cb8fa425-774b-40a7-b0f2-d5b57e79fa6f" providerId="ADAL" clId="{5A64A89B-4851-42B9-B71D-D29FB1737A81}" dt="2024-08-21T17:38:06.102" v="1867" actId="164"/>
        <pc:sldMkLst>
          <pc:docMk/>
          <pc:sldMk cId="3890089897" sldId="308"/>
        </pc:sldMkLst>
        <pc:spChg chg="mod">
          <ac:chgData name="Matthew Weber" userId="cb8fa425-774b-40a7-b0f2-d5b57e79fa6f" providerId="ADAL" clId="{5A64A89B-4851-42B9-B71D-D29FB1737A81}" dt="2024-08-21T17:37:45.470" v="1855" actId="20577"/>
          <ac:spMkLst>
            <pc:docMk/>
            <pc:sldMk cId="3890089897" sldId="308"/>
            <ac:spMk id="3" creationId="{8F4C1733-6E4C-D12A-B536-419328C4EDAA}"/>
          </ac:spMkLst>
        </pc:spChg>
        <pc:spChg chg="add mod">
          <ac:chgData name="Matthew Weber" userId="cb8fa425-774b-40a7-b0f2-d5b57e79fa6f" providerId="ADAL" clId="{5A64A89B-4851-42B9-B71D-D29FB1737A81}" dt="2024-08-21T17:38:06.102" v="1867" actId="164"/>
          <ac:spMkLst>
            <pc:docMk/>
            <pc:sldMk cId="3890089897" sldId="308"/>
            <ac:spMk id="4" creationId="{10CD7112-1B95-8C06-83AA-6F51710FBAA6}"/>
          </ac:spMkLst>
        </pc:spChg>
        <pc:spChg chg="del">
          <ac:chgData name="Matthew Weber" userId="cb8fa425-774b-40a7-b0f2-d5b57e79fa6f" providerId="ADAL" clId="{5A64A89B-4851-42B9-B71D-D29FB1737A81}" dt="2024-08-01T18:12:23.041" v="1450" actId="478"/>
          <ac:spMkLst>
            <pc:docMk/>
            <pc:sldMk cId="3890089897" sldId="308"/>
            <ac:spMk id="7" creationId="{A9A1D511-7A5C-B8AE-17E2-D7356D92CE45}"/>
          </ac:spMkLst>
        </pc:spChg>
        <pc:spChg chg="add del">
          <ac:chgData name="Matthew Weber" userId="cb8fa425-774b-40a7-b0f2-d5b57e79fa6f" providerId="ADAL" clId="{5A64A89B-4851-42B9-B71D-D29FB1737A81}" dt="2024-08-01T18:15:30.837" v="1479" actId="478"/>
          <ac:spMkLst>
            <pc:docMk/>
            <pc:sldMk cId="3890089897" sldId="308"/>
            <ac:spMk id="19" creationId="{E349026F-BB11-29C8-E5A2-86AFD891A17E}"/>
          </ac:spMkLst>
        </pc:spChg>
        <pc:spChg chg="add del mod">
          <ac:chgData name="Matthew Weber" userId="cb8fa425-774b-40a7-b0f2-d5b57e79fa6f" providerId="ADAL" clId="{5A64A89B-4851-42B9-B71D-D29FB1737A81}" dt="2024-08-01T18:15:58.124" v="1482" actId="478"/>
          <ac:spMkLst>
            <pc:docMk/>
            <pc:sldMk cId="3890089897" sldId="308"/>
            <ac:spMk id="22" creationId="{913CDB7A-67F6-9593-9846-A9050C8D2E77}"/>
          </ac:spMkLst>
        </pc:spChg>
        <pc:grpChg chg="add mod">
          <ac:chgData name="Matthew Weber" userId="cb8fa425-774b-40a7-b0f2-d5b57e79fa6f" providerId="ADAL" clId="{5A64A89B-4851-42B9-B71D-D29FB1737A81}" dt="2024-08-21T17:38:06.102" v="1867" actId="164"/>
          <ac:grpSpMkLst>
            <pc:docMk/>
            <pc:sldMk cId="3890089897" sldId="308"/>
            <ac:grpSpMk id="5" creationId="{9EB98467-F702-84A4-3435-EDFADEC74ABF}"/>
          </ac:grpSpMkLst>
        </pc:grpChg>
        <pc:picChg chg="mod">
          <ac:chgData name="Matthew Weber" userId="cb8fa425-774b-40a7-b0f2-d5b57e79fa6f" providerId="ADAL" clId="{5A64A89B-4851-42B9-B71D-D29FB1737A81}" dt="2024-08-21T17:38:06.102" v="1867" actId="164"/>
          <ac:picMkLst>
            <pc:docMk/>
            <pc:sldMk cId="3890089897" sldId="308"/>
            <ac:picMk id="27652" creationId="{4F1B22FF-32F0-5744-47A4-0A536389C3FB}"/>
          </ac:picMkLst>
        </pc:picChg>
        <pc:picChg chg="del">
          <ac:chgData name="Matthew Weber" userId="cb8fa425-774b-40a7-b0f2-d5b57e79fa6f" providerId="ADAL" clId="{5A64A89B-4851-42B9-B71D-D29FB1737A81}" dt="2024-08-01T18:12:16.972" v="1449" actId="478"/>
          <ac:picMkLst>
            <pc:docMk/>
            <pc:sldMk cId="3890089897" sldId="308"/>
            <ac:picMk id="27655" creationId="{99908F94-A9E7-AF41-9D61-5AABADF94F1F}"/>
          </ac:picMkLst>
        </pc:picChg>
        <pc:picChg chg="add del mod">
          <ac:chgData name="Matthew Weber" userId="cb8fa425-774b-40a7-b0f2-d5b57e79fa6f" providerId="ADAL" clId="{5A64A89B-4851-42B9-B71D-D29FB1737A81}" dt="2024-08-21T17:38:06.102" v="1867" actId="164"/>
          <ac:picMkLst>
            <pc:docMk/>
            <pc:sldMk cId="3890089897" sldId="308"/>
            <ac:picMk id="28674" creationId="{7975E9B3-8562-CEC7-F46A-3271C9C6A965}"/>
          </ac:picMkLst>
        </pc:picChg>
        <pc:cxnChg chg="add del mod">
          <ac:chgData name="Matthew Weber" userId="cb8fa425-774b-40a7-b0f2-d5b57e79fa6f" providerId="ADAL" clId="{5A64A89B-4851-42B9-B71D-D29FB1737A81}" dt="2024-08-01T18:13:05.035" v="1455" actId="478"/>
          <ac:cxnSpMkLst>
            <pc:docMk/>
            <pc:sldMk cId="3890089897" sldId="308"/>
            <ac:cxnSpMk id="5" creationId="{E82897FF-E521-1C7A-CC8B-BA293720BBF4}"/>
          </ac:cxnSpMkLst>
        </pc:cxnChg>
        <pc:cxnChg chg="del">
          <ac:chgData name="Matthew Weber" userId="cb8fa425-774b-40a7-b0f2-d5b57e79fa6f" providerId="ADAL" clId="{5A64A89B-4851-42B9-B71D-D29FB1737A81}" dt="2024-08-01T18:12:16.972" v="1449" actId="478"/>
          <ac:cxnSpMkLst>
            <pc:docMk/>
            <pc:sldMk cId="3890089897" sldId="308"/>
            <ac:cxnSpMk id="6" creationId="{66CB7525-58C4-BC07-D391-57B28D56C6BC}"/>
          </ac:cxnSpMkLst>
        </pc:cxnChg>
        <pc:cxnChg chg="add del mod">
          <ac:chgData name="Matthew Weber" userId="cb8fa425-774b-40a7-b0f2-d5b57e79fa6f" providerId="ADAL" clId="{5A64A89B-4851-42B9-B71D-D29FB1737A81}" dt="2024-08-01T18:15:20.761" v="1477" actId="478"/>
          <ac:cxnSpMkLst>
            <pc:docMk/>
            <pc:sldMk cId="3890089897" sldId="308"/>
            <ac:cxnSpMk id="10" creationId="{3238AF60-18C3-4EDF-347E-0D4D7D7A3D91}"/>
          </ac:cxnSpMkLst>
        </pc:cxnChg>
        <pc:cxnChg chg="add del">
          <ac:chgData name="Matthew Weber" userId="cb8fa425-774b-40a7-b0f2-d5b57e79fa6f" providerId="ADAL" clId="{5A64A89B-4851-42B9-B71D-D29FB1737A81}" dt="2024-08-01T18:16:49.284" v="1483" actId="478"/>
          <ac:cxnSpMkLst>
            <pc:docMk/>
            <pc:sldMk cId="3890089897" sldId="308"/>
            <ac:cxnSpMk id="21" creationId="{37A77C4F-21D7-36C3-AFA0-5F82323EDBB8}"/>
          </ac:cxnSpMkLst>
        </pc:cxnChg>
        <pc:cxnChg chg="add mod">
          <ac:chgData name="Matthew Weber" userId="cb8fa425-774b-40a7-b0f2-d5b57e79fa6f" providerId="ADAL" clId="{5A64A89B-4851-42B9-B71D-D29FB1737A81}" dt="2024-08-21T17:38:06.102" v="1867" actId="164"/>
          <ac:cxnSpMkLst>
            <pc:docMk/>
            <pc:sldMk cId="3890089897" sldId="308"/>
            <ac:cxnSpMk id="23" creationId="{32754C8E-0F8D-9B7D-440A-DDED02DEF546}"/>
          </ac:cxnSpMkLst>
        </pc:cxnChg>
      </pc:sldChg>
      <pc:sldChg chg="addSp delSp modSp add mod">
        <pc:chgData name="Matthew Weber" userId="cb8fa425-774b-40a7-b0f2-d5b57e79fa6f" providerId="ADAL" clId="{5A64A89B-4851-42B9-B71D-D29FB1737A81}" dt="2024-08-21T17:41:10.260" v="1892" actId="20577"/>
        <pc:sldMkLst>
          <pc:docMk/>
          <pc:sldMk cId="1209388965" sldId="309"/>
        </pc:sldMkLst>
        <pc:spChg chg="mod">
          <ac:chgData name="Matthew Weber" userId="cb8fa425-774b-40a7-b0f2-d5b57e79fa6f" providerId="ADAL" clId="{5A64A89B-4851-42B9-B71D-D29FB1737A81}" dt="2024-08-21T17:41:10.260" v="1892" actId="20577"/>
          <ac:spMkLst>
            <pc:docMk/>
            <pc:sldMk cId="1209388965" sldId="309"/>
            <ac:spMk id="3" creationId="{8F4C1733-6E4C-D12A-B536-419328C4EDAA}"/>
          </ac:spMkLst>
        </pc:spChg>
        <pc:spChg chg="add mod">
          <ac:chgData name="Matthew Weber" userId="cb8fa425-774b-40a7-b0f2-d5b57e79fa6f" providerId="ADAL" clId="{5A64A89B-4851-42B9-B71D-D29FB1737A81}" dt="2024-08-21T17:41:04.788" v="1891" actId="164"/>
          <ac:spMkLst>
            <pc:docMk/>
            <pc:sldMk cId="1209388965" sldId="309"/>
            <ac:spMk id="8" creationId="{BA766130-5519-9A2D-8EE5-A1288372D27F}"/>
          </ac:spMkLst>
        </pc:spChg>
        <pc:grpChg chg="add mod">
          <ac:chgData name="Matthew Weber" userId="cb8fa425-774b-40a7-b0f2-d5b57e79fa6f" providerId="ADAL" clId="{5A64A89B-4851-42B9-B71D-D29FB1737A81}" dt="2024-08-21T17:41:04.788" v="1891" actId="164"/>
          <ac:grpSpMkLst>
            <pc:docMk/>
            <pc:sldMk cId="1209388965" sldId="309"/>
            <ac:grpSpMk id="9" creationId="{7D0D552E-53C3-000E-AEEB-DDA21A02CE8D}"/>
          </ac:grpSpMkLst>
        </pc:grpChg>
        <pc:picChg chg="add mod">
          <ac:chgData name="Matthew Weber" userId="cb8fa425-774b-40a7-b0f2-d5b57e79fa6f" providerId="ADAL" clId="{5A64A89B-4851-42B9-B71D-D29FB1737A81}" dt="2024-08-21T17:41:04.788" v="1891" actId="164"/>
          <ac:picMkLst>
            <pc:docMk/>
            <pc:sldMk cId="1209388965" sldId="309"/>
            <ac:picMk id="4" creationId="{AB07F1E6-E3A3-517B-3A58-A07D015A2364}"/>
          </ac:picMkLst>
        </pc:picChg>
        <pc:picChg chg="add mod">
          <ac:chgData name="Matthew Weber" userId="cb8fa425-774b-40a7-b0f2-d5b57e79fa6f" providerId="ADAL" clId="{5A64A89B-4851-42B9-B71D-D29FB1737A81}" dt="2024-08-21T17:41:04.788" v="1891" actId="164"/>
          <ac:picMkLst>
            <pc:docMk/>
            <pc:sldMk cId="1209388965" sldId="309"/>
            <ac:picMk id="6" creationId="{1579EE80-B4BC-5C4F-EAFD-E3DB76328179}"/>
          </ac:picMkLst>
        </pc:picChg>
        <pc:picChg chg="del">
          <ac:chgData name="Matthew Weber" userId="cb8fa425-774b-40a7-b0f2-d5b57e79fa6f" providerId="ADAL" clId="{5A64A89B-4851-42B9-B71D-D29FB1737A81}" dt="2024-08-01T18:20:17.635" v="1669" actId="478"/>
          <ac:picMkLst>
            <pc:docMk/>
            <pc:sldMk cId="1209388965" sldId="309"/>
            <ac:picMk id="27652" creationId="{4F1B22FF-32F0-5744-47A4-0A536389C3FB}"/>
          </ac:picMkLst>
        </pc:picChg>
        <pc:picChg chg="del">
          <ac:chgData name="Matthew Weber" userId="cb8fa425-774b-40a7-b0f2-d5b57e79fa6f" providerId="ADAL" clId="{5A64A89B-4851-42B9-B71D-D29FB1737A81}" dt="2024-08-01T18:20:21.828" v="1671" actId="478"/>
          <ac:picMkLst>
            <pc:docMk/>
            <pc:sldMk cId="1209388965" sldId="309"/>
            <ac:picMk id="28674" creationId="{7975E9B3-8562-CEC7-F46A-3271C9C6A965}"/>
          </ac:picMkLst>
        </pc:picChg>
        <pc:cxnChg chg="add mod">
          <ac:chgData name="Matthew Weber" userId="cb8fa425-774b-40a7-b0f2-d5b57e79fa6f" providerId="ADAL" clId="{5A64A89B-4851-42B9-B71D-D29FB1737A81}" dt="2024-08-21T17:41:04.788" v="1891" actId="164"/>
          <ac:cxnSpMkLst>
            <pc:docMk/>
            <pc:sldMk cId="1209388965" sldId="309"/>
            <ac:cxnSpMk id="5" creationId="{2095F284-E741-3EA7-561D-D3710B4F43A7}"/>
          </ac:cxnSpMkLst>
        </pc:cxnChg>
        <pc:cxnChg chg="add mod">
          <ac:chgData name="Matthew Weber" userId="cb8fa425-774b-40a7-b0f2-d5b57e79fa6f" providerId="ADAL" clId="{5A64A89B-4851-42B9-B71D-D29FB1737A81}" dt="2024-08-21T17:41:04.788" v="1891" actId="164"/>
          <ac:cxnSpMkLst>
            <pc:docMk/>
            <pc:sldMk cId="1209388965" sldId="309"/>
            <ac:cxnSpMk id="7" creationId="{32583E9E-1D5C-08A2-DB44-51BA28BBBE37}"/>
          </ac:cxnSpMkLst>
        </pc:cxnChg>
        <pc:cxnChg chg="del">
          <ac:chgData name="Matthew Weber" userId="cb8fa425-774b-40a7-b0f2-d5b57e79fa6f" providerId="ADAL" clId="{5A64A89B-4851-42B9-B71D-D29FB1737A81}" dt="2024-08-01T18:20:20.314" v="1670" actId="478"/>
          <ac:cxnSpMkLst>
            <pc:docMk/>
            <pc:sldMk cId="1209388965" sldId="309"/>
            <ac:cxnSpMk id="23" creationId="{32754C8E-0F8D-9B7D-440A-DDED02DEF546}"/>
          </ac:cxnSpMkLst>
        </pc:cxnChg>
      </pc:sldChg>
      <pc:sldChg chg="addSp delSp modSp add mod">
        <pc:chgData name="Matthew Weber" userId="cb8fa425-774b-40a7-b0f2-d5b57e79fa6f" providerId="ADAL" clId="{5A64A89B-4851-42B9-B71D-D29FB1737A81}" dt="2024-08-21T18:20:03.787" v="1940" actId="1076"/>
        <pc:sldMkLst>
          <pc:docMk/>
          <pc:sldMk cId="2816229832" sldId="310"/>
        </pc:sldMkLst>
        <pc:spChg chg="add mod">
          <ac:chgData name="Matthew Weber" userId="cb8fa425-774b-40a7-b0f2-d5b57e79fa6f" providerId="ADAL" clId="{5A64A89B-4851-42B9-B71D-D29FB1737A81}" dt="2024-08-21T18:19:35.214" v="1934" actId="1076"/>
          <ac:spMkLst>
            <pc:docMk/>
            <pc:sldMk cId="2816229832" sldId="310"/>
            <ac:spMk id="2" creationId="{82583892-FBC8-91DA-8859-F3F02F203F16}"/>
          </ac:spMkLst>
        </pc:spChg>
        <pc:spChg chg="add mod">
          <ac:chgData name="Matthew Weber" userId="cb8fa425-774b-40a7-b0f2-d5b57e79fa6f" providerId="ADAL" clId="{5A64A89B-4851-42B9-B71D-D29FB1737A81}" dt="2024-08-21T18:19:43.549" v="1936" actId="1076"/>
          <ac:spMkLst>
            <pc:docMk/>
            <pc:sldMk cId="2816229832" sldId="310"/>
            <ac:spMk id="3" creationId="{7CA1F259-5F06-9AC4-57D0-E0F2F8DCED6D}"/>
          </ac:spMkLst>
        </pc:spChg>
        <pc:spChg chg="add mod">
          <ac:chgData name="Matthew Weber" userId="cb8fa425-774b-40a7-b0f2-d5b57e79fa6f" providerId="ADAL" clId="{5A64A89B-4851-42B9-B71D-D29FB1737A81}" dt="2024-08-21T18:20:03.787" v="1940" actId="1076"/>
          <ac:spMkLst>
            <pc:docMk/>
            <pc:sldMk cId="2816229832" sldId="310"/>
            <ac:spMk id="4" creationId="{FD5B1DD1-FCCB-D745-8ADC-4ED26410C354}"/>
          </ac:spMkLst>
        </pc:spChg>
        <pc:picChg chg="del">
          <ac:chgData name="Matthew Weber" userId="cb8fa425-774b-40a7-b0f2-d5b57e79fa6f" providerId="ADAL" clId="{5A64A89B-4851-42B9-B71D-D29FB1737A81}" dt="2024-08-21T18:17:35.355" v="1919" actId="478"/>
          <ac:picMkLst>
            <pc:docMk/>
            <pc:sldMk cId="2816229832" sldId="310"/>
            <ac:picMk id="9" creationId="{504F3753-1E1D-4460-140C-24FF5B908120}"/>
          </ac:picMkLst>
        </pc:picChg>
        <pc:picChg chg="add mod">
          <ac:chgData name="Matthew Weber" userId="cb8fa425-774b-40a7-b0f2-d5b57e79fa6f" providerId="ADAL" clId="{5A64A89B-4851-42B9-B71D-D29FB1737A81}" dt="2024-08-21T18:18:08.580" v="1925" actId="1076"/>
          <ac:picMkLst>
            <pc:docMk/>
            <pc:sldMk cId="2816229832" sldId="310"/>
            <ac:picMk id="1026" creationId="{215A1BE9-E521-6C8D-2031-F89AF973CF58}"/>
          </ac:picMkLst>
        </pc:picChg>
        <pc:picChg chg="add mod">
          <ac:chgData name="Matthew Weber" userId="cb8fa425-774b-40a7-b0f2-d5b57e79fa6f" providerId="ADAL" clId="{5A64A89B-4851-42B9-B71D-D29FB1737A81}" dt="2024-08-21T18:18:39.098" v="1929" actId="1076"/>
          <ac:picMkLst>
            <pc:docMk/>
            <pc:sldMk cId="2816229832" sldId="310"/>
            <ac:picMk id="1027" creationId="{8F54C59B-4DAA-52E2-4DE2-2A80C9654761}"/>
          </ac:picMkLst>
        </pc:picChg>
        <pc:picChg chg="del">
          <ac:chgData name="Matthew Weber" userId="cb8fa425-774b-40a7-b0f2-d5b57e79fa6f" providerId="ADAL" clId="{5A64A89B-4851-42B9-B71D-D29FB1737A81}" dt="2024-08-21T18:17:39.056" v="1921" actId="478"/>
          <ac:picMkLst>
            <pc:docMk/>
            <pc:sldMk cId="2816229832" sldId="310"/>
            <ac:picMk id="31746" creationId="{EDC5208C-6312-EF89-A367-642482BB3E47}"/>
          </ac:picMkLst>
        </pc:picChg>
        <pc:cxnChg chg="del">
          <ac:chgData name="Matthew Weber" userId="cb8fa425-774b-40a7-b0f2-d5b57e79fa6f" providerId="ADAL" clId="{5A64A89B-4851-42B9-B71D-D29FB1737A81}" dt="2024-08-21T18:17:36.706" v="1920" actId="478"/>
          <ac:cxnSpMkLst>
            <pc:docMk/>
            <pc:sldMk cId="2816229832" sldId="310"/>
            <ac:cxnSpMk id="16" creationId="{7FB1B202-FA90-A59E-E472-F55709DBE35E}"/>
          </ac:cxnSpMkLst>
        </pc:cxnChg>
      </pc:sldChg>
      <pc:sldChg chg="addSp delSp modSp add">
        <pc:chgData name="Matthew Weber" userId="cb8fa425-774b-40a7-b0f2-d5b57e79fa6f" providerId="ADAL" clId="{5A64A89B-4851-42B9-B71D-D29FB1737A81}" dt="2024-08-21T18:21:22.691" v="1950" actId="1076"/>
        <pc:sldMkLst>
          <pc:docMk/>
          <pc:sldMk cId="4060042711" sldId="311"/>
        </pc:sldMkLst>
        <pc:spChg chg="del">
          <ac:chgData name="Matthew Weber" userId="cb8fa425-774b-40a7-b0f2-d5b57e79fa6f" providerId="ADAL" clId="{5A64A89B-4851-42B9-B71D-D29FB1737A81}" dt="2024-08-21T18:20:16.838" v="1942" actId="478"/>
          <ac:spMkLst>
            <pc:docMk/>
            <pc:sldMk cId="4060042711" sldId="311"/>
            <ac:spMk id="2" creationId="{82583892-FBC8-91DA-8859-F3F02F203F16}"/>
          </ac:spMkLst>
        </pc:spChg>
        <pc:spChg chg="del">
          <ac:chgData name="Matthew Weber" userId="cb8fa425-774b-40a7-b0f2-d5b57e79fa6f" providerId="ADAL" clId="{5A64A89B-4851-42B9-B71D-D29FB1737A81}" dt="2024-08-21T18:20:16.838" v="1942" actId="478"/>
          <ac:spMkLst>
            <pc:docMk/>
            <pc:sldMk cId="4060042711" sldId="311"/>
            <ac:spMk id="3" creationId="{7CA1F259-5F06-9AC4-57D0-E0F2F8DCED6D}"/>
          </ac:spMkLst>
        </pc:spChg>
        <pc:spChg chg="del">
          <ac:chgData name="Matthew Weber" userId="cb8fa425-774b-40a7-b0f2-d5b57e79fa6f" providerId="ADAL" clId="{5A64A89B-4851-42B9-B71D-D29FB1737A81}" dt="2024-08-21T18:20:16.838" v="1942" actId="478"/>
          <ac:spMkLst>
            <pc:docMk/>
            <pc:sldMk cId="4060042711" sldId="311"/>
            <ac:spMk id="4" creationId="{FD5B1DD1-FCCB-D745-8ADC-4ED26410C354}"/>
          </ac:spMkLst>
        </pc:spChg>
        <pc:picChg chg="del">
          <ac:chgData name="Matthew Weber" userId="cb8fa425-774b-40a7-b0f2-d5b57e79fa6f" providerId="ADAL" clId="{5A64A89B-4851-42B9-B71D-D29FB1737A81}" dt="2024-08-21T18:20:16.838" v="1942" actId="478"/>
          <ac:picMkLst>
            <pc:docMk/>
            <pc:sldMk cId="4060042711" sldId="311"/>
            <ac:picMk id="1026" creationId="{215A1BE9-E521-6C8D-2031-F89AF973CF58}"/>
          </ac:picMkLst>
        </pc:picChg>
        <pc:picChg chg="del">
          <ac:chgData name="Matthew Weber" userId="cb8fa425-774b-40a7-b0f2-d5b57e79fa6f" providerId="ADAL" clId="{5A64A89B-4851-42B9-B71D-D29FB1737A81}" dt="2024-08-21T18:20:16.838" v="1942" actId="478"/>
          <ac:picMkLst>
            <pc:docMk/>
            <pc:sldMk cId="4060042711" sldId="311"/>
            <ac:picMk id="1027" creationId="{8F54C59B-4DAA-52E2-4DE2-2A80C9654761}"/>
          </ac:picMkLst>
        </pc:picChg>
        <pc:picChg chg="add mod">
          <ac:chgData name="Matthew Weber" userId="cb8fa425-774b-40a7-b0f2-d5b57e79fa6f" providerId="ADAL" clId="{5A64A89B-4851-42B9-B71D-D29FB1737A81}" dt="2024-08-21T18:20:50.292" v="1946" actId="1076"/>
          <ac:picMkLst>
            <pc:docMk/>
            <pc:sldMk cId="4060042711" sldId="311"/>
            <ac:picMk id="2050" creationId="{B35F83E6-CF26-49E8-30A3-BBE0737EBD5A}"/>
          </ac:picMkLst>
        </pc:picChg>
        <pc:picChg chg="add mod">
          <ac:chgData name="Matthew Weber" userId="cb8fa425-774b-40a7-b0f2-d5b57e79fa6f" providerId="ADAL" clId="{5A64A89B-4851-42B9-B71D-D29FB1737A81}" dt="2024-08-21T18:21:22.691" v="1950" actId="1076"/>
          <ac:picMkLst>
            <pc:docMk/>
            <pc:sldMk cId="4060042711" sldId="311"/>
            <ac:picMk id="2051" creationId="{523F1BBA-1CDA-AD7D-3F05-4AB49F1FE3EF}"/>
          </ac:picMkLst>
        </pc:picChg>
      </pc:sldChg>
      <pc:sldChg chg="addSp delSp modSp add">
        <pc:chgData name="Matthew Weber" userId="cb8fa425-774b-40a7-b0f2-d5b57e79fa6f" providerId="ADAL" clId="{5A64A89B-4851-42B9-B71D-D29FB1737A81}" dt="2024-08-21T18:22:34.433" v="1963" actId="1076"/>
        <pc:sldMkLst>
          <pc:docMk/>
          <pc:sldMk cId="1989743754" sldId="312"/>
        </pc:sldMkLst>
        <pc:picChg chg="del">
          <ac:chgData name="Matthew Weber" userId="cb8fa425-774b-40a7-b0f2-d5b57e79fa6f" providerId="ADAL" clId="{5A64A89B-4851-42B9-B71D-D29FB1737A81}" dt="2024-08-21T18:21:32.355" v="1952" actId="478"/>
          <ac:picMkLst>
            <pc:docMk/>
            <pc:sldMk cId="1989743754" sldId="312"/>
            <ac:picMk id="2050" creationId="{B35F83E6-CF26-49E8-30A3-BBE0737EBD5A}"/>
          </ac:picMkLst>
        </pc:picChg>
        <pc:picChg chg="del">
          <ac:chgData name="Matthew Weber" userId="cb8fa425-774b-40a7-b0f2-d5b57e79fa6f" providerId="ADAL" clId="{5A64A89B-4851-42B9-B71D-D29FB1737A81}" dt="2024-08-21T18:21:33.837" v="1953" actId="478"/>
          <ac:picMkLst>
            <pc:docMk/>
            <pc:sldMk cId="1989743754" sldId="312"/>
            <ac:picMk id="2051" creationId="{523F1BBA-1CDA-AD7D-3F05-4AB49F1FE3EF}"/>
          </ac:picMkLst>
        </pc:picChg>
        <pc:picChg chg="add mod">
          <ac:chgData name="Matthew Weber" userId="cb8fa425-774b-40a7-b0f2-d5b57e79fa6f" providerId="ADAL" clId="{5A64A89B-4851-42B9-B71D-D29FB1737A81}" dt="2024-08-21T18:22:34.433" v="1963" actId="1076"/>
          <ac:picMkLst>
            <pc:docMk/>
            <pc:sldMk cId="1989743754" sldId="312"/>
            <ac:picMk id="3074" creationId="{14292E60-A097-248F-EF2E-4F19F48DAE1E}"/>
          </ac:picMkLst>
        </pc:picChg>
        <pc:picChg chg="add mod">
          <ac:chgData name="Matthew Weber" userId="cb8fa425-774b-40a7-b0f2-d5b57e79fa6f" providerId="ADAL" clId="{5A64A89B-4851-42B9-B71D-D29FB1737A81}" dt="2024-08-21T18:22:32.048" v="1962" actId="1076"/>
          <ac:picMkLst>
            <pc:docMk/>
            <pc:sldMk cId="1989743754" sldId="312"/>
            <ac:picMk id="3075" creationId="{60D6D243-97BE-823C-72CA-899C85E7C510}"/>
          </ac:picMkLst>
        </pc:picChg>
      </pc:sldChg>
    </pc:docChg>
  </pc:docChgLst>
  <pc:docChgLst>
    <pc:chgData name="Matthew Weber" userId="cb8fa425-774b-40a7-b0f2-d5b57e79fa6f" providerId="ADAL" clId="{017E6598-7435-4BDB-8241-F1737B66B46A}"/>
    <pc:docChg chg="undo custSel addSld delSld modSld">
      <pc:chgData name="Matthew Weber" userId="cb8fa425-774b-40a7-b0f2-d5b57e79fa6f" providerId="ADAL" clId="{017E6598-7435-4BDB-8241-F1737B66B46A}" dt="2024-07-01T17:06:39.470" v="16"/>
      <pc:docMkLst>
        <pc:docMk/>
      </pc:docMkLst>
      <pc:sldChg chg="addSp delSp delDesignElem">
        <pc:chgData name="Matthew Weber" userId="cb8fa425-774b-40a7-b0f2-d5b57e79fa6f" providerId="ADAL" clId="{017E6598-7435-4BDB-8241-F1737B66B46A}" dt="2024-07-01T17:06:39.470" v="16"/>
        <pc:sldMkLst>
          <pc:docMk/>
          <pc:sldMk cId="2932703518" sldId="256"/>
        </pc:sldMkLst>
        <pc:spChg chg="add del">
          <ac:chgData name="Matthew Weber" userId="cb8fa425-774b-40a7-b0f2-d5b57e79fa6f" providerId="ADAL" clId="{017E6598-7435-4BDB-8241-F1737B66B46A}" dt="2024-07-01T17:06:39.470" v="16"/>
          <ac:spMkLst>
            <pc:docMk/>
            <pc:sldMk cId="2932703518" sldId="256"/>
            <ac:spMk id="8" creationId="{A134706B-150F-487B-B4FB-34C10219C72F}"/>
          </ac:spMkLst>
        </pc:spChg>
        <pc:spChg chg="add del">
          <ac:chgData name="Matthew Weber" userId="cb8fa425-774b-40a7-b0f2-d5b57e79fa6f" providerId="ADAL" clId="{017E6598-7435-4BDB-8241-F1737B66B46A}" dt="2024-07-01T17:06:39.470" v="16"/>
          <ac:spMkLst>
            <pc:docMk/>
            <pc:sldMk cId="2932703518" sldId="256"/>
            <ac:spMk id="10" creationId="{25FD23E7-C75D-4AFA-A4D4-BE5558110941}"/>
          </ac:spMkLst>
        </pc:spChg>
        <pc:spChg chg="add del">
          <ac:chgData name="Matthew Weber" userId="cb8fa425-774b-40a7-b0f2-d5b57e79fa6f" providerId="ADAL" clId="{017E6598-7435-4BDB-8241-F1737B66B46A}" dt="2024-07-01T17:06:39.470" v="16"/>
          <ac:spMkLst>
            <pc:docMk/>
            <pc:sldMk cId="2932703518" sldId="256"/>
            <ac:spMk id="12" creationId="{D6705569-F545-4F47-A260-A9202826EA20}"/>
          </ac:spMkLst>
        </pc:spChg>
      </pc:sldChg>
      <pc:sldChg chg="addSp delSp modSp mod delDesignElem">
        <pc:chgData name="Matthew Weber" userId="cb8fa425-774b-40a7-b0f2-d5b57e79fa6f" providerId="ADAL" clId="{017E6598-7435-4BDB-8241-F1737B66B46A}" dt="2024-07-01T17:06:39.470" v="16"/>
        <pc:sldMkLst>
          <pc:docMk/>
          <pc:sldMk cId="2923562659" sldId="257"/>
        </pc:sldMkLst>
        <pc:spChg chg="add del">
          <ac:chgData name="Matthew Weber" userId="cb8fa425-774b-40a7-b0f2-d5b57e79fa6f" providerId="ADAL" clId="{017E6598-7435-4BDB-8241-F1737B66B46A}" dt="2024-07-01T17:06:39.470" v="16"/>
          <ac:spMkLst>
            <pc:docMk/>
            <pc:sldMk cId="2923562659" sldId="257"/>
            <ac:spMk id="9" creationId="{79BB35BC-D5C2-4C8B-A22A-A71E6191913B}"/>
          </ac:spMkLst>
        </pc:spChg>
        <pc:picChg chg="mod">
          <ac:chgData name="Matthew Weber" userId="cb8fa425-774b-40a7-b0f2-d5b57e79fa6f" providerId="ADAL" clId="{017E6598-7435-4BDB-8241-F1737B66B46A}" dt="2024-07-01T17:00:24.662" v="0" actId="1076"/>
          <ac:picMkLst>
            <pc:docMk/>
            <pc:sldMk cId="2923562659" sldId="257"/>
            <ac:picMk id="5" creationId="{4CCF3BA4-DF18-1540-9964-B17F6A78B2E2}"/>
          </ac:picMkLst>
        </pc:picChg>
      </pc:sldChg>
      <pc:sldChg chg="addSp delSp delDesignElem">
        <pc:chgData name="Matthew Weber" userId="cb8fa425-774b-40a7-b0f2-d5b57e79fa6f" providerId="ADAL" clId="{017E6598-7435-4BDB-8241-F1737B66B46A}" dt="2024-07-01T17:06:39.470" v="16"/>
        <pc:sldMkLst>
          <pc:docMk/>
          <pc:sldMk cId="754623724" sldId="258"/>
        </pc:sldMkLst>
        <pc:spChg chg="add del">
          <ac:chgData name="Matthew Weber" userId="cb8fa425-774b-40a7-b0f2-d5b57e79fa6f" providerId="ADAL" clId="{017E6598-7435-4BDB-8241-F1737B66B46A}" dt="2024-07-01T17:06:39.470" v="16"/>
          <ac:spMkLst>
            <pc:docMk/>
            <pc:sldMk cId="754623724" sldId="258"/>
            <ac:spMk id="11" creationId="{0E3596DD-156A-473E-9BB3-C6A29F7574E9}"/>
          </ac:spMkLst>
        </pc:spChg>
        <pc:spChg chg="add del">
          <ac:chgData name="Matthew Weber" userId="cb8fa425-774b-40a7-b0f2-d5b57e79fa6f" providerId="ADAL" clId="{017E6598-7435-4BDB-8241-F1737B66B46A}" dt="2024-07-01T17:06:39.470" v="16"/>
          <ac:spMkLst>
            <pc:docMk/>
            <pc:sldMk cId="754623724" sldId="258"/>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4169116557" sldId="259"/>
        </pc:sldMkLst>
        <pc:spChg chg="mod">
          <ac:chgData name="Matthew Weber" userId="cb8fa425-774b-40a7-b0f2-d5b57e79fa6f" providerId="ADAL" clId="{017E6598-7435-4BDB-8241-F1737B66B46A}" dt="2024-07-01T17:03:02.424" v="5" actId="14100"/>
          <ac:spMkLst>
            <pc:docMk/>
            <pc:sldMk cId="4169116557" sldId="259"/>
            <ac:spMk id="2" creationId="{51C08503-DA61-147C-F172-6AB2F4E1D578}"/>
          </ac:spMkLst>
        </pc:spChg>
        <pc:spChg chg="add del">
          <ac:chgData name="Matthew Weber" userId="cb8fa425-774b-40a7-b0f2-d5b57e79fa6f" providerId="ADAL" clId="{017E6598-7435-4BDB-8241-F1737B66B46A}" dt="2024-07-01T17:06:39.470" v="16"/>
          <ac:spMkLst>
            <pc:docMk/>
            <pc:sldMk cId="4169116557" sldId="259"/>
            <ac:spMk id="11" creationId="{0E3596DD-156A-473E-9BB3-C6A29F7574E9}"/>
          </ac:spMkLst>
        </pc:spChg>
        <pc:spChg chg="add del">
          <ac:chgData name="Matthew Weber" userId="cb8fa425-774b-40a7-b0f2-d5b57e79fa6f" providerId="ADAL" clId="{017E6598-7435-4BDB-8241-F1737B66B46A}" dt="2024-07-01T17:06:39.470" v="16"/>
          <ac:spMkLst>
            <pc:docMk/>
            <pc:sldMk cId="4169116557" sldId="259"/>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846251533" sldId="260"/>
        </pc:sldMkLst>
        <pc:spChg chg="add del">
          <ac:chgData name="Matthew Weber" userId="cb8fa425-774b-40a7-b0f2-d5b57e79fa6f" providerId="ADAL" clId="{017E6598-7435-4BDB-8241-F1737B66B46A}" dt="2024-07-01T17:06:39.470" v="16"/>
          <ac:spMkLst>
            <pc:docMk/>
            <pc:sldMk cId="2846251533" sldId="260"/>
            <ac:spMk id="11" creationId="{0E3596DD-156A-473E-9BB3-C6A29F7574E9}"/>
          </ac:spMkLst>
        </pc:spChg>
        <pc:spChg chg="add del">
          <ac:chgData name="Matthew Weber" userId="cb8fa425-774b-40a7-b0f2-d5b57e79fa6f" providerId="ADAL" clId="{017E6598-7435-4BDB-8241-F1737B66B46A}" dt="2024-07-01T17:06:39.470" v="16"/>
          <ac:spMkLst>
            <pc:docMk/>
            <pc:sldMk cId="2846251533" sldId="260"/>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595567678" sldId="261"/>
        </pc:sldMkLst>
        <pc:spChg chg="add del">
          <ac:chgData name="Matthew Weber" userId="cb8fa425-774b-40a7-b0f2-d5b57e79fa6f" providerId="ADAL" clId="{017E6598-7435-4BDB-8241-F1737B66B46A}" dt="2024-07-01T17:06:39.470" v="16"/>
          <ac:spMkLst>
            <pc:docMk/>
            <pc:sldMk cId="2595567678" sldId="261"/>
            <ac:spMk id="11" creationId="{0E3596DD-156A-473E-9BB3-C6A29F7574E9}"/>
          </ac:spMkLst>
        </pc:spChg>
        <pc:spChg chg="add del">
          <ac:chgData name="Matthew Weber" userId="cb8fa425-774b-40a7-b0f2-d5b57e79fa6f" providerId="ADAL" clId="{017E6598-7435-4BDB-8241-F1737B66B46A}" dt="2024-07-01T17:06:39.470" v="16"/>
          <ac:spMkLst>
            <pc:docMk/>
            <pc:sldMk cId="2595567678" sldId="261"/>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3183407483" sldId="262"/>
        </pc:sldMkLst>
        <pc:spChg chg="add del">
          <ac:chgData name="Matthew Weber" userId="cb8fa425-774b-40a7-b0f2-d5b57e79fa6f" providerId="ADAL" clId="{017E6598-7435-4BDB-8241-F1737B66B46A}" dt="2024-07-01T17:06:38.291" v="15" actId="26606"/>
          <ac:spMkLst>
            <pc:docMk/>
            <pc:sldMk cId="3183407483" sldId="262"/>
            <ac:spMk id="8" creationId="{0E3596DD-156A-473E-9BB3-C6A29F7574E9}"/>
          </ac:spMkLst>
        </pc:spChg>
        <pc:spChg chg="add del">
          <ac:chgData name="Matthew Weber" userId="cb8fa425-774b-40a7-b0f2-d5b57e79fa6f" providerId="ADAL" clId="{017E6598-7435-4BDB-8241-F1737B66B46A}" dt="2024-07-01T17:06:38.291" v="15" actId="26606"/>
          <ac:spMkLst>
            <pc:docMk/>
            <pc:sldMk cId="3183407483" sldId="262"/>
            <ac:spMk id="9" creationId="{2C46C4D6-C474-4E92-B52E-944C1118F7B6}"/>
          </ac:spMkLst>
        </pc:spChg>
        <pc:spChg chg="add del">
          <ac:chgData name="Matthew Weber" userId="cb8fa425-774b-40a7-b0f2-d5b57e79fa6f" providerId="ADAL" clId="{017E6598-7435-4BDB-8241-F1737B66B46A}" dt="2024-07-01T17:06:39.470" v="16"/>
          <ac:spMkLst>
            <pc:docMk/>
            <pc:sldMk cId="3183407483" sldId="262"/>
            <ac:spMk id="11" creationId="{0E3596DD-156A-473E-9BB3-C6A29F7574E9}"/>
          </ac:spMkLst>
        </pc:spChg>
        <pc:spChg chg="add del">
          <ac:chgData name="Matthew Weber" userId="cb8fa425-774b-40a7-b0f2-d5b57e79fa6f" providerId="ADAL" clId="{017E6598-7435-4BDB-8241-F1737B66B46A}" dt="2024-07-01T17:06:39.470" v="16"/>
          <ac:spMkLst>
            <pc:docMk/>
            <pc:sldMk cId="3183407483" sldId="262"/>
            <ac:spMk id="13" creationId="{2C46C4D6-C474-4E92-B52E-944C1118F7B6}"/>
          </ac:spMkLst>
        </pc:spChg>
        <pc:grpChg chg="add mod">
          <ac:chgData name="Matthew Weber" userId="cb8fa425-774b-40a7-b0f2-d5b57e79fa6f" providerId="ADAL" clId="{017E6598-7435-4BDB-8241-F1737B66B46A}" dt="2024-07-01T17:06:38.291" v="15" actId="26606"/>
          <ac:grpSpMkLst>
            <pc:docMk/>
            <pc:sldMk cId="3183407483" sldId="262"/>
            <ac:grpSpMk id="4" creationId="{44E66633-36DF-1C51-1370-BE05BC1CB25F}"/>
          </ac:grpSpMkLst>
        </pc:grpChg>
      </pc:sldChg>
      <pc:sldChg chg="delSp new del mod">
        <pc:chgData name="Matthew Weber" userId="cb8fa425-774b-40a7-b0f2-d5b57e79fa6f" providerId="ADAL" clId="{017E6598-7435-4BDB-8241-F1737B66B46A}" dt="2024-07-01T17:00:46.822" v="4" actId="2696"/>
        <pc:sldMkLst>
          <pc:docMk/>
          <pc:sldMk cId="646085186" sldId="263"/>
        </pc:sldMkLst>
        <pc:spChg chg="del">
          <ac:chgData name="Matthew Weber" userId="cb8fa425-774b-40a7-b0f2-d5b57e79fa6f" providerId="ADAL" clId="{017E6598-7435-4BDB-8241-F1737B66B46A}" dt="2024-07-01T17:00:42.872" v="3" actId="478"/>
          <ac:spMkLst>
            <pc:docMk/>
            <pc:sldMk cId="646085186" sldId="263"/>
            <ac:spMk id="2" creationId="{89EEE0CA-8308-0A63-2655-CF804F76E470}"/>
          </ac:spMkLst>
        </pc:spChg>
        <pc:spChg chg="del">
          <ac:chgData name="Matthew Weber" userId="cb8fa425-774b-40a7-b0f2-d5b57e79fa6f" providerId="ADAL" clId="{017E6598-7435-4BDB-8241-F1737B66B46A}" dt="2024-07-01T17:00:39.743" v="2" actId="478"/>
          <ac:spMkLst>
            <pc:docMk/>
            <pc:sldMk cId="646085186" sldId="263"/>
            <ac:spMk id="3" creationId="{78FD227C-5ED6-4769-6C73-CECC475E9263}"/>
          </ac:spMkLst>
        </pc:spChg>
      </pc:sldChg>
    </pc:docChg>
  </pc:docChgLst>
  <pc:docChgLst>
    <pc:chgData name="Matthew Weber" userId="cb8fa425-774b-40a7-b0f2-d5b57e79fa6f" providerId="ADAL" clId="{015BEA6B-A1DE-49DC-B53B-3A6E46771428}"/>
    <pc:docChg chg="undo custSel addSld delSld modSld">
      <pc:chgData name="Matthew Weber" userId="cb8fa425-774b-40a7-b0f2-d5b57e79fa6f" providerId="ADAL" clId="{015BEA6B-A1DE-49DC-B53B-3A6E46771428}" dt="2024-07-08T18:49:39.152" v="889" actId="20577"/>
      <pc:docMkLst>
        <pc:docMk/>
      </pc:docMkLst>
      <pc:sldChg chg="modSp mod">
        <pc:chgData name="Matthew Weber" userId="cb8fa425-774b-40a7-b0f2-d5b57e79fa6f" providerId="ADAL" clId="{015BEA6B-A1DE-49DC-B53B-3A6E46771428}" dt="2024-07-08T17:55:28.905" v="9" actId="20577"/>
        <pc:sldMkLst>
          <pc:docMk/>
          <pc:sldMk cId="2932703518" sldId="256"/>
        </pc:sldMkLst>
        <pc:spChg chg="mod">
          <ac:chgData name="Matthew Weber" userId="cb8fa425-774b-40a7-b0f2-d5b57e79fa6f" providerId="ADAL" clId="{015BEA6B-A1DE-49DC-B53B-3A6E46771428}" dt="2024-07-08T17:55:28.905" v="9" actId="20577"/>
          <ac:spMkLst>
            <pc:docMk/>
            <pc:sldMk cId="2932703518" sldId="256"/>
            <ac:spMk id="2" creationId="{0988541B-C4D0-FD60-CEA4-610494902ED9}"/>
          </ac:spMkLst>
        </pc:spChg>
      </pc:sldChg>
      <pc:sldChg chg="modSp mod">
        <pc:chgData name="Matthew Weber" userId="cb8fa425-774b-40a7-b0f2-d5b57e79fa6f" providerId="ADAL" clId="{015BEA6B-A1DE-49DC-B53B-3A6E46771428}" dt="2024-07-08T17:56:45.775" v="28" actId="403"/>
        <pc:sldMkLst>
          <pc:docMk/>
          <pc:sldMk cId="2923562659" sldId="257"/>
        </pc:sldMkLst>
        <pc:spChg chg="mod">
          <ac:chgData name="Matthew Weber" userId="cb8fa425-774b-40a7-b0f2-d5b57e79fa6f" providerId="ADAL" clId="{015BEA6B-A1DE-49DC-B53B-3A6E46771428}" dt="2024-07-08T17:56:45.775" v="28" actId="403"/>
          <ac:spMkLst>
            <pc:docMk/>
            <pc:sldMk cId="2923562659" sldId="257"/>
            <ac:spMk id="3" creationId="{6F8127F2-A88E-3587-E460-6FD5C7F273C2}"/>
          </ac:spMkLst>
        </pc:spChg>
      </pc:sldChg>
      <pc:sldChg chg="addSp delSp modSp mod">
        <pc:chgData name="Matthew Weber" userId="cb8fa425-774b-40a7-b0f2-d5b57e79fa6f" providerId="ADAL" clId="{015BEA6B-A1DE-49DC-B53B-3A6E46771428}" dt="2024-07-08T17:58:07.961" v="51" actId="26606"/>
        <pc:sldMkLst>
          <pc:docMk/>
          <pc:sldMk cId="4169116557" sldId="259"/>
        </pc:sldMkLst>
        <pc:spChg chg="mod">
          <ac:chgData name="Matthew Weber" userId="cb8fa425-774b-40a7-b0f2-d5b57e79fa6f" providerId="ADAL" clId="{015BEA6B-A1DE-49DC-B53B-3A6E46771428}" dt="2024-07-08T17:58:07.961" v="51" actId="26606"/>
          <ac:spMkLst>
            <pc:docMk/>
            <pc:sldMk cId="4169116557" sldId="259"/>
            <ac:spMk id="2" creationId="{51C08503-DA61-147C-F172-6AB2F4E1D578}"/>
          </ac:spMkLst>
        </pc:spChg>
        <pc:spChg chg="mod">
          <ac:chgData name="Matthew Weber" userId="cb8fa425-774b-40a7-b0f2-d5b57e79fa6f" providerId="ADAL" clId="{015BEA6B-A1DE-49DC-B53B-3A6E46771428}" dt="2024-07-08T17:58:07.961" v="51" actId="26606"/>
          <ac:spMkLst>
            <pc:docMk/>
            <pc:sldMk cId="4169116557" sldId="259"/>
            <ac:spMk id="3" creationId="{8F4C1733-6E4C-D12A-B536-419328C4EDAA}"/>
          </ac:spMkLst>
        </pc:spChg>
        <pc:spChg chg="add mod">
          <ac:chgData name="Matthew Weber" userId="cb8fa425-774b-40a7-b0f2-d5b57e79fa6f" providerId="ADAL" clId="{015BEA6B-A1DE-49DC-B53B-3A6E46771428}" dt="2024-07-08T17:58:06.960" v="50" actId="1076"/>
          <ac:spMkLst>
            <pc:docMk/>
            <pc:sldMk cId="4169116557" sldId="259"/>
            <ac:spMk id="6" creationId="{FE6FD342-DC87-A553-09E7-67A7A856C011}"/>
          </ac:spMkLst>
        </pc:spChg>
        <pc:spChg chg="del">
          <ac:chgData name="Matthew Weber" userId="cb8fa425-774b-40a7-b0f2-d5b57e79fa6f" providerId="ADAL" clId="{015BEA6B-A1DE-49DC-B53B-3A6E46771428}" dt="2024-07-08T17:58:07.961" v="51" actId="26606"/>
          <ac:spMkLst>
            <pc:docMk/>
            <pc:sldMk cId="4169116557" sldId="259"/>
            <ac:spMk id="3107" creationId="{0E3596DD-156A-473E-9BB3-C6A29F7574E9}"/>
          </ac:spMkLst>
        </pc:spChg>
        <pc:spChg chg="del">
          <ac:chgData name="Matthew Weber" userId="cb8fa425-774b-40a7-b0f2-d5b57e79fa6f" providerId="ADAL" clId="{015BEA6B-A1DE-49DC-B53B-3A6E46771428}" dt="2024-07-08T17:58:07.961" v="51" actId="26606"/>
          <ac:spMkLst>
            <pc:docMk/>
            <pc:sldMk cId="4169116557" sldId="259"/>
            <ac:spMk id="3109" creationId="{2C46C4D6-C474-4E92-B52E-944C1118F7B6}"/>
          </ac:spMkLst>
        </pc:spChg>
        <pc:spChg chg="add">
          <ac:chgData name="Matthew Weber" userId="cb8fa425-774b-40a7-b0f2-d5b57e79fa6f" providerId="ADAL" clId="{015BEA6B-A1DE-49DC-B53B-3A6E46771428}" dt="2024-07-08T17:58:07.961" v="51" actId="26606"/>
          <ac:spMkLst>
            <pc:docMk/>
            <pc:sldMk cId="4169116557" sldId="259"/>
            <ac:spMk id="3114" creationId="{0E3596DD-156A-473E-9BB3-C6A29F7574E9}"/>
          </ac:spMkLst>
        </pc:spChg>
        <pc:spChg chg="add">
          <ac:chgData name="Matthew Weber" userId="cb8fa425-774b-40a7-b0f2-d5b57e79fa6f" providerId="ADAL" clId="{015BEA6B-A1DE-49DC-B53B-3A6E46771428}" dt="2024-07-08T17:58:07.961" v="51" actId="26606"/>
          <ac:spMkLst>
            <pc:docMk/>
            <pc:sldMk cId="4169116557" sldId="259"/>
            <ac:spMk id="3116" creationId="{2C46C4D6-C474-4E92-B52E-944C1118F7B6}"/>
          </ac:spMkLst>
        </pc:spChg>
        <pc:grpChg chg="add mod">
          <ac:chgData name="Matthew Weber" userId="cb8fa425-774b-40a7-b0f2-d5b57e79fa6f" providerId="ADAL" clId="{015BEA6B-A1DE-49DC-B53B-3A6E46771428}" dt="2024-07-08T17:58:07.961" v="51" actId="26606"/>
          <ac:grpSpMkLst>
            <pc:docMk/>
            <pc:sldMk cId="4169116557" sldId="259"/>
            <ac:grpSpMk id="4" creationId="{FA922FFA-09BF-5A43-E193-991BE84794CA}"/>
          </ac:grpSpMkLst>
        </pc:grpChg>
        <pc:grpChg chg="del">
          <ac:chgData name="Matthew Weber" userId="cb8fa425-774b-40a7-b0f2-d5b57e79fa6f" providerId="ADAL" clId="{015BEA6B-A1DE-49DC-B53B-3A6E46771428}" dt="2024-07-08T17:57:54.761" v="47" actId="478"/>
          <ac:grpSpMkLst>
            <pc:docMk/>
            <pc:sldMk cId="4169116557" sldId="259"/>
            <ac:grpSpMk id="7" creationId="{35010948-3A45-F26C-696D-025D924755B7}"/>
          </ac:grpSpMkLst>
        </pc:grpChg>
        <pc:picChg chg="add mod">
          <ac:chgData name="Matthew Weber" userId="cb8fa425-774b-40a7-b0f2-d5b57e79fa6f" providerId="ADAL" clId="{015BEA6B-A1DE-49DC-B53B-3A6E46771428}" dt="2024-07-08T17:58:06.960" v="50" actId="1076"/>
          <ac:picMkLst>
            <pc:docMk/>
            <pc:sldMk cId="4169116557" sldId="259"/>
            <ac:picMk id="5" creationId="{F293BC0A-119B-CBCB-7816-BAEE45C1BF96}"/>
          </ac:picMkLst>
        </pc:picChg>
      </pc:sldChg>
      <pc:sldChg chg="addSp delSp modSp mod">
        <pc:chgData name="Matthew Weber" userId="cb8fa425-774b-40a7-b0f2-d5b57e79fa6f" providerId="ADAL" clId="{015BEA6B-A1DE-49DC-B53B-3A6E46771428}" dt="2024-07-08T17:59:24.395" v="78" actId="1076"/>
        <pc:sldMkLst>
          <pc:docMk/>
          <pc:sldMk cId="2846251533" sldId="260"/>
        </pc:sldMkLst>
        <pc:spChg chg="mod">
          <ac:chgData name="Matthew Weber" userId="cb8fa425-774b-40a7-b0f2-d5b57e79fa6f" providerId="ADAL" clId="{015BEA6B-A1DE-49DC-B53B-3A6E46771428}" dt="2024-07-08T17:58:22.440" v="64" actId="20577"/>
          <ac:spMkLst>
            <pc:docMk/>
            <pc:sldMk cId="2846251533" sldId="260"/>
            <ac:spMk id="2" creationId="{51C08503-DA61-147C-F172-6AB2F4E1D578}"/>
          </ac:spMkLst>
        </pc:spChg>
        <pc:spChg chg="mod">
          <ac:chgData name="Matthew Weber" userId="cb8fa425-774b-40a7-b0f2-d5b57e79fa6f" providerId="ADAL" clId="{015BEA6B-A1DE-49DC-B53B-3A6E46771428}" dt="2024-07-08T17:58:55.199" v="71" actId="403"/>
          <ac:spMkLst>
            <pc:docMk/>
            <pc:sldMk cId="2846251533" sldId="260"/>
            <ac:spMk id="3" creationId="{8F4C1733-6E4C-D12A-B536-419328C4EDAA}"/>
          </ac:spMkLst>
        </pc:spChg>
        <pc:spChg chg="add mod">
          <ac:chgData name="Matthew Weber" userId="cb8fa425-774b-40a7-b0f2-d5b57e79fa6f" providerId="ADAL" clId="{015BEA6B-A1DE-49DC-B53B-3A6E46771428}" dt="2024-07-08T17:59:24.395" v="78" actId="1076"/>
          <ac:spMkLst>
            <pc:docMk/>
            <pc:sldMk cId="2846251533" sldId="260"/>
            <ac:spMk id="6" creationId="{753550E6-C7FC-7F2C-4E2A-54A3BE7825EB}"/>
          </ac:spMkLst>
        </pc:spChg>
        <pc:grpChg chg="add mod">
          <ac:chgData name="Matthew Weber" userId="cb8fa425-774b-40a7-b0f2-d5b57e79fa6f" providerId="ADAL" clId="{015BEA6B-A1DE-49DC-B53B-3A6E46771428}" dt="2024-07-08T17:59:13.397" v="74" actId="1076"/>
          <ac:grpSpMkLst>
            <pc:docMk/>
            <pc:sldMk cId="2846251533" sldId="260"/>
            <ac:grpSpMk id="4" creationId="{4D226603-6428-955F-3F99-6D51E1661510}"/>
          </ac:grpSpMkLst>
        </pc:grpChg>
        <pc:grpChg chg="del">
          <ac:chgData name="Matthew Weber" userId="cb8fa425-774b-40a7-b0f2-d5b57e79fa6f" providerId="ADAL" clId="{015BEA6B-A1DE-49DC-B53B-3A6E46771428}" dt="2024-07-08T17:58:57.855" v="72" actId="478"/>
          <ac:grpSpMkLst>
            <pc:docMk/>
            <pc:sldMk cId="2846251533" sldId="260"/>
            <ac:grpSpMk id="7" creationId="{1F815B1C-9F82-F635-81A2-E53B34D803D2}"/>
          </ac:grpSpMkLst>
        </pc:grpChg>
        <pc:picChg chg="add mod">
          <ac:chgData name="Matthew Weber" userId="cb8fa425-774b-40a7-b0f2-d5b57e79fa6f" providerId="ADAL" clId="{015BEA6B-A1DE-49DC-B53B-3A6E46771428}" dt="2024-07-08T17:59:13.397" v="74" actId="1076"/>
          <ac:picMkLst>
            <pc:docMk/>
            <pc:sldMk cId="2846251533" sldId="260"/>
            <ac:picMk id="5" creationId="{7D639F0E-FE0C-F5B7-D6E1-D2A29001A4C0}"/>
          </ac:picMkLst>
        </pc:picChg>
      </pc:sldChg>
      <pc:sldChg chg="addSp delSp modSp mod">
        <pc:chgData name="Matthew Weber" userId="cb8fa425-774b-40a7-b0f2-d5b57e79fa6f" providerId="ADAL" clId="{015BEA6B-A1DE-49DC-B53B-3A6E46771428}" dt="2024-07-08T18:03:00.619" v="133" actId="14100"/>
        <pc:sldMkLst>
          <pc:docMk/>
          <pc:sldMk cId="2595567678" sldId="261"/>
        </pc:sldMkLst>
        <pc:spChg chg="mod">
          <ac:chgData name="Matthew Weber" userId="cb8fa425-774b-40a7-b0f2-d5b57e79fa6f" providerId="ADAL" clId="{015BEA6B-A1DE-49DC-B53B-3A6E46771428}" dt="2024-07-08T17:59:31.995" v="87" actId="20577"/>
          <ac:spMkLst>
            <pc:docMk/>
            <pc:sldMk cId="2595567678" sldId="261"/>
            <ac:spMk id="2" creationId="{51C08503-DA61-147C-F172-6AB2F4E1D578}"/>
          </ac:spMkLst>
        </pc:spChg>
        <pc:spChg chg="mod">
          <ac:chgData name="Matthew Weber" userId="cb8fa425-774b-40a7-b0f2-d5b57e79fa6f" providerId="ADAL" clId="{015BEA6B-A1DE-49DC-B53B-3A6E46771428}" dt="2024-07-08T18:03:00.619" v="133" actId="14100"/>
          <ac:spMkLst>
            <pc:docMk/>
            <pc:sldMk cId="2595567678" sldId="261"/>
            <ac:spMk id="3" creationId="{8F4C1733-6E4C-D12A-B536-419328C4EDAA}"/>
          </ac:spMkLst>
        </pc:spChg>
        <pc:spChg chg="add mod">
          <ac:chgData name="Matthew Weber" userId="cb8fa425-774b-40a7-b0f2-d5b57e79fa6f" providerId="ADAL" clId="{015BEA6B-A1DE-49DC-B53B-3A6E46771428}" dt="2024-07-08T18:01:41.918" v="110" actId="14100"/>
          <ac:spMkLst>
            <pc:docMk/>
            <pc:sldMk cId="2595567678" sldId="261"/>
            <ac:spMk id="8" creationId="{D62C5499-B662-A7FE-1ED4-7F4DBA6E16F0}"/>
          </ac:spMkLst>
        </pc:spChg>
        <pc:spChg chg="add mod">
          <ac:chgData name="Matthew Weber" userId="cb8fa425-774b-40a7-b0f2-d5b57e79fa6f" providerId="ADAL" clId="{015BEA6B-A1DE-49DC-B53B-3A6E46771428}" dt="2024-07-08T18:01:30.202" v="108" actId="14100"/>
          <ac:spMkLst>
            <pc:docMk/>
            <pc:sldMk cId="2595567678" sldId="261"/>
            <ac:spMk id="12" creationId="{BBE11EA3-E8A0-B1DA-5948-EBE3F7429CE8}"/>
          </ac:spMkLst>
        </pc:spChg>
        <pc:spChg chg="add mod">
          <ac:chgData name="Matthew Weber" userId="cb8fa425-774b-40a7-b0f2-d5b57e79fa6f" providerId="ADAL" clId="{015BEA6B-A1DE-49DC-B53B-3A6E46771428}" dt="2024-07-08T18:01:57.811" v="113" actId="14100"/>
          <ac:spMkLst>
            <pc:docMk/>
            <pc:sldMk cId="2595567678" sldId="261"/>
            <ac:spMk id="15" creationId="{EF6C3F3D-7205-9BD0-DB89-C9F63B091AD2}"/>
          </ac:spMkLst>
        </pc:spChg>
        <pc:grpChg chg="del">
          <ac:chgData name="Matthew Weber" userId="cb8fa425-774b-40a7-b0f2-d5b57e79fa6f" providerId="ADAL" clId="{015BEA6B-A1DE-49DC-B53B-3A6E46771428}" dt="2024-07-08T18:00:28.070" v="95" actId="478"/>
          <ac:grpSpMkLst>
            <pc:docMk/>
            <pc:sldMk cId="2595567678" sldId="261"/>
            <ac:grpSpMk id="4" creationId="{D1D509F5-4D95-119F-17C2-6124673FE6F4}"/>
          </ac:grpSpMkLst>
        </pc:grpChg>
        <pc:grpChg chg="add mod">
          <ac:chgData name="Matthew Weber" userId="cb8fa425-774b-40a7-b0f2-d5b57e79fa6f" providerId="ADAL" clId="{015BEA6B-A1DE-49DC-B53B-3A6E46771428}" dt="2024-07-08T18:01:07.235" v="102" actId="1076"/>
          <ac:grpSpMkLst>
            <pc:docMk/>
            <pc:sldMk cId="2595567678" sldId="261"/>
            <ac:grpSpMk id="7" creationId="{EED313AC-E811-4580-7D28-91556DE487FB}"/>
          </ac:grpSpMkLst>
        </pc:grpChg>
        <pc:grpChg chg="add mod">
          <ac:chgData name="Matthew Weber" userId="cb8fa425-774b-40a7-b0f2-d5b57e79fa6f" providerId="ADAL" clId="{015BEA6B-A1DE-49DC-B53B-3A6E46771428}" dt="2024-07-08T18:01:11.350" v="103" actId="1076"/>
          <ac:grpSpMkLst>
            <pc:docMk/>
            <pc:sldMk cId="2595567678" sldId="261"/>
            <ac:grpSpMk id="10" creationId="{4A03434E-07FF-D348-57A0-EE86853836A9}"/>
          </ac:grpSpMkLst>
        </pc:grpChg>
        <pc:grpChg chg="add mod">
          <ac:chgData name="Matthew Weber" userId="cb8fa425-774b-40a7-b0f2-d5b57e79fa6f" providerId="ADAL" clId="{015BEA6B-A1DE-49DC-B53B-3A6E46771428}" dt="2024-07-08T18:01:18.170" v="104" actId="1076"/>
          <ac:grpSpMkLst>
            <pc:docMk/>
            <pc:sldMk cId="2595567678" sldId="261"/>
            <ac:grpSpMk id="14" creationId="{C5810A1A-3F4E-46F5-02D5-92B6F40422F6}"/>
          </ac:grpSpMkLst>
        </pc:grpChg>
        <pc:picChg chg="add mod">
          <ac:chgData name="Matthew Weber" userId="cb8fa425-774b-40a7-b0f2-d5b57e79fa6f" providerId="ADAL" clId="{015BEA6B-A1DE-49DC-B53B-3A6E46771428}" dt="2024-07-08T18:00:38.852" v="96"/>
          <ac:picMkLst>
            <pc:docMk/>
            <pc:sldMk cId="2595567678" sldId="261"/>
            <ac:picMk id="9" creationId="{9B6E827F-F344-D654-47FE-5B6FA8770D9E}"/>
          </ac:picMkLst>
        </pc:picChg>
        <pc:picChg chg="add mod">
          <ac:chgData name="Matthew Weber" userId="cb8fa425-774b-40a7-b0f2-d5b57e79fa6f" providerId="ADAL" clId="{015BEA6B-A1DE-49DC-B53B-3A6E46771428}" dt="2024-07-08T18:00:48.967" v="98"/>
          <ac:picMkLst>
            <pc:docMk/>
            <pc:sldMk cId="2595567678" sldId="261"/>
            <ac:picMk id="13" creationId="{17EDC881-2A38-608A-73C7-4DE53F438E8D}"/>
          </ac:picMkLst>
        </pc:picChg>
        <pc:picChg chg="add mod">
          <ac:chgData name="Matthew Weber" userId="cb8fa425-774b-40a7-b0f2-d5b57e79fa6f" providerId="ADAL" clId="{015BEA6B-A1DE-49DC-B53B-3A6E46771428}" dt="2024-07-08T18:01:00.516" v="100"/>
          <ac:picMkLst>
            <pc:docMk/>
            <pc:sldMk cId="2595567678" sldId="261"/>
            <ac:picMk id="16" creationId="{EEE1E7CB-9CA4-3469-D4A5-3BC58BEC0936}"/>
          </ac:picMkLst>
        </pc:picChg>
      </pc:sldChg>
      <pc:sldChg chg="addSp delSp modSp mod">
        <pc:chgData name="Matthew Weber" userId="cb8fa425-774b-40a7-b0f2-d5b57e79fa6f" providerId="ADAL" clId="{015BEA6B-A1DE-49DC-B53B-3A6E46771428}" dt="2024-07-08T18:05:14.039" v="169" actId="164"/>
        <pc:sldMkLst>
          <pc:docMk/>
          <pc:sldMk cId="3183407483" sldId="262"/>
        </pc:sldMkLst>
        <pc:spChg chg="mod">
          <ac:chgData name="Matthew Weber" userId="cb8fa425-774b-40a7-b0f2-d5b57e79fa6f" providerId="ADAL" clId="{015BEA6B-A1DE-49DC-B53B-3A6E46771428}" dt="2024-07-08T18:03:08.109" v="142" actId="20577"/>
          <ac:spMkLst>
            <pc:docMk/>
            <pc:sldMk cId="3183407483" sldId="262"/>
            <ac:spMk id="2" creationId="{51C08503-DA61-147C-F172-6AB2F4E1D578}"/>
          </ac:spMkLst>
        </pc:spChg>
        <pc:spChg chg="mod">
          <ac:chgData name="Matthew Weber" userId="cb8fa425-774b-40a7-b0f2-d5b57e79fa6f" providerId="ADAL" clId="{015BEA6B-A1DE-49DC-B53B-3A6E46771428}" dt="2024-07-08T18:03:42.025" v="151" actId="403"/>
          <ac:spMkLst>
            <pc:docMk/>
            <pc:sldMk cId="3183407483" sldId="262"/>
            <ac:spMk id="3" creationId="{8F4C1733-6E4C-D12A-B536-419328C4EDAA}"/>
          </ac:spMkLst>
        </pc:spChg>
        <pc:spChg chg="add mod">
          <ac:chgData name="Matthew Weber" userId="cb8fa425-774b-40a7-b0f2-d5b57e79fa6f" providerId="ADAL" clId="{015BEA6B-A1DE-49DC-B53B-3A6E46771428}" dt="2024-07-08T18:05:14.039" v="169" actId="164"/>
          <ac:spMkLst>
            <pc:docMk/>
            <pc:sldMk cId="3183407483" sldId="262"/>
            <ac:spMk id="5" creationId="{B0814384-EC25-E1C1-7D69-45C3167DEBA6}"/>
          </ac:spMkLst>
        </pc:spChg>
        <pc:spChg chg="del">
          <ac:chgData name="Matthew Weber" userId="cb8fa425-774b-40a7-b0f2-d5b57e79fa6f" providerId="ADAL" clId="{015BEA6B-A1DE-49DC-B53B-3A6E46771428}" dt="2024-07-08T18:03:46.423" v="153" actId="478"/>
          <ac:spMkLst>
            <pc:docMk/>
            <pc:sldMk cId="3183407483" sldId="262"/>
            <ac:spMk id="10" creationId="{14DF519F-C208-6664-1520-FD7815DEB471}"/>
          </ac:spMkLst>
        </pc:spChg>
        <pc:grpChg chg="add mod">
          <ac:chgData name="Matthew Weber" userId="cb8fa425-774b-40a7-b0f2-d5b57e79fa6f" providerId="ADAL" clId="{015BEA6B-A1DE-49DC-B53B-3A6E46771428}" dt="2024-07-08T18:05:14.039" v="169" actId="164"/>
          <ac:grpSpMkLst>
            <pc:docMk/>
            <pc:sldMk cId="3183407483" sldId="262"/>
            <ac:grpSpMk id="6" creationId="{7851F026-909E-5851-6DB3-9D5EE182E206}"/>
          </ac:grpSpMkLst>
        </pc:grpChg>
        <pc:picChg chg="add mod">
          <ac:chgData name="Matthew Weber" userId="cb8fa425-774b-40a7-b0f2-d5b57e79fa6f" providerId="ADAL" clId="{015BEA6B-A1DE-49DC-B53B-3A6E46771428}" dt="2024-07-08T18:05:14.039" v="169" actId="164"/>
          <ac:picMkLst>
            <pc:docMk/>
            <pc:sldMk cId="3183407483" sldId="262"/>
            <ac:picMk id="4" creationId="{0E8C4ACE-01D5-5901-D428-2D27237E6E95}"/>
          </ac:picMkLst>
        </pc:picChg>
        <pc:picChg chg="del">
          <ac:chgData name="Matthew Weber" userId="cb8fa425-774b-40a7-b0f2-d5b57e79fa6f" providerId="ADAL" clId="{015BEA6B-A1DE-49DC-B53B-3A6E46771428}" dt="2024-07-08T18:03:44.975" v="152" actId="478"/>
          <ac:picMkLst>
            <pc:docMk/>
            <pc:sldMk cId="3183407483" sldId="262"/>
            <ac:picMk id="9" creationId="{194D4488-E087-472B-1A0F-8048AD5BA807}"/>
          </ac:picMkLst>
        </pc:picChg>
      </pc:sldChg>
      <pc:sldChg chg="addSp delSp modSp mod">
        <pc:chgData name="Matthew Weber" userId="cb8fa425-774b-40a7-b0f2-d5b57e79fa6f" providerId="ADAL" clId="{015BEA6B-A1DE-49DC-B53B-3A6E46771428}" dt="2024-07-08T18:08:32.254" v="230" actId="1076"/>
        <pc:sldMkLst>
          <pc:docMk/>
          <pc:sldMk cId="1355892443" sldId="263"/>
        </pc:sldMkLst>
        <pc:spChg chg="mod">
          <ac:chgData name="Matthew Weber" userId="cb8fa425-774b-40a7-b0f2-d5b57e79fa6f" providerId="ADAL" clId="{015BEA6B-A1DE-49DC-B53B-3A6E46771428}" dt="2024-07-08T18:06:45.192" v="214" actId="1076"/>
          <ac:spMkLst>
            <pc:docMk/>
            <pc:sldMk cId="1355892443" sldId="263"/>
            <ac:spMk id="4" creationId="{D41CD4A4-34F9-C2DF-2E96-BBC1E8A26D1A}"/>
          </ac:spMkLst>
        </pc:spChg>
        <pc:spChg chg="mod">
          <ac:chgData name="Matthew Weber" userId="cb8fa425-774b-40a7-b0f2-d5b57e79fa6f" providerId="ADAL" clId="{015BEA6B-A1DE-49DC-B53B-3A6E46771428}" dt="2024-07-08T18:06:56.578" v="217" actId="404"/>
          <ac:spMkLst>
            <pc:docMk/>
            <pc:sldMk cId="1355892443" sldId="263"/>
            <ac:spMk id="5" creationId="{A396B25C-6CA6-8604-7851-0C719FDF0968}"/>
          </ac:spMkLst>
        </pc:spChg>
        <pc:spChg chg="del">
          <ac:chgData name="Matthew Weber" userId="cb8fa425-774b-40a7-b0f2-d5b57e79fa6f" providerId="ADAL" clId="{015BEA6B-A1DE-49DC-B53B-3A6E46771428}" dt="2024-07-08T18:05:33.068" v="187" actId="478"/>
          <ac:spMkLst>
            <pc:docMk/>
            <pc:sldMk cId="1355892443" sldId="263"/>
            <ac:spMk id="8" creationId="{ACE3DD40-6EB0-E387-2AC2-67F2C428EAE8}"/>
          </ac:spMkLst>
        </pc:spChg>
        <pc:spChg chg="add mod">
          <ac:chgData name="Matthew Weber" userId="cb8fa425-774b-40a7-b0f2-d5b57e79fa6f" providerId="ADAL" clId="{015BEA6B-A1DE-49DC-B53B-3A6E46771428}" dt="2024-07-08T18:08:32.254" v="230" actId="1076"/>
          <ac:spMkLst>
            <pc:docMk/>
            <pc:sldMk cId="1355892443" sldId="263"/>
            <ac:spMk id="9" creationId="{F0058BA1-3316-330F-99D2-E1192A6FC842}"/>
          </ac:spMkLst>
        </pc:spChg>
        <pc:spChg chg="add mod">
          <ac:chgData name="Matthew Weber" userId="cb8fa425-774b-40a7-b0f2-d5b57e79fa6f" providerId="ADAL" clId="{015BEA6B-A1DE-49DC-B53B-3A6E46771428}" dt="2024-07-08T18:08:13.912" v="226" actId="1076"/>
          <ac:spMkLst>
            <pc:docMk/>
            <pc:sldMk cId="1355892443" sldId="263"/>
            <ac:spMk id="11" creationId="{03611B9D-81FA-E577-D609-B32067722BBE}"/>
          </ac:spMkLst>
        </pc:spChg>
        <pc:grpChg chg="add mod">
          <ac:chgData name="Matthew Weber" userId="cb8fa425-774b-40a7-b0f2-d5b57e79fa6f" providerId="ADAL" clId="{015BEA6B-A1DE-49DC-B53B-3A6E46771428}" dt="2024-07-08T18:08:28.754" v="229" actId="14100"/>
          <ac:grpSpMkLst>
            <pc:docMk/>
            <pc:sldMk cId="1355892443" sldId="263"/>
            <ac:grpSpMk id="2" creationId="{27407C40-1D94-74DC-5F3C-70B3EA1334EF}"/>
          </ac:grpSpMkLst>
        </pc:grpChg>
        <pc:picChg chg="del">
          <ac:chgData name="Matthew Weber" userId="cb8fa425-774b-40a7-b0f2-d5b57e79fa6f" providerId="ADAL" clId="{015BEA6B-A1DE-49DC-B53B-3A6E46771428}" dt="2024-07-08T18:05:29.582" v="185" actId="478"/>
          <ac:picMkLst>
            <pc:docMk/>
            <pc:sldMk cId="1355892443" sldId="263"/>
            <ac:picMk id="3" creationId="{D2060EE5-1932-9815-381A-6279F1F8EB6E}"/>
          </ac:picMkLst>
        </pc:picChg>
        <pc:picChg chg="add mod">
          <ac:chgData name="Matthew Weber" userId="cb8fa425-774b-40a7-b0f2-d5b57e79fa6f" providerId="ADAL" clId="{015BEA6B-A1DE-49DC-B53B-3A6E46771428}" dt="2024-07-08T18:07:07.395" v="218"/>
          <ac:picMkLst>
            <pc:docMk/>
            <pc:sldMk cId="1355892443" sldId="263"/>
            <ac:picMk id="6" creationId="{DA8688B9-2B31-FAFA-8510-EFD15214DE9A}"/>
          </ac:picMkLst>
        </pc:picChg>
        <pc:picChg chg="del">
          <ac:chgData name="Matthew Weber" userId="cb8fa425-774b-40a7-b0f2-d5b57e79fa6f" providerId="ADAL" clId="{015BEA6B-A1DE-49DC-B53B-3A6E46771428}" dt="2024-07-08T18:05:31.286" v="186" actId="478"/>
          <ac:picMkLst>
            <pc:docMk/>
            <pc:sldMk cId="1355892443" sldId="263"/>
            <ac:picMk id="7" creationId="{09022F99-182F-8252-A6A8-8520DED84B7C}"/>
          </ac:picMkLst>
        </pc:picChg>
        <pc:picChg chg="add mod">
          <ac:chgData name="Matthew Weber" userId="cb8fa425-774b-40a7-b0f2-d5b57e79fa6f" providerId="ADAL" clId="{015BEA6B-A1DE-49DC-B53B-3A6E46771428}" dt="2024-07-08T18:08:10.581" v="225" actId="1076"/>
          <ac:picMkLst>
            <pc:docMk/>
            <pc:sldMk cId="1355892443" sldId="263"/>
            <ac:picMk id="10" creationId="{3285F8FB-F083-05A5-C462-1FA0F068AFD3}"/>
          </ac:picMkLst>
        </pc:picChg>
      </pc:sldChg>
      <pc:sldChg chg="addSp delSp modSp mod">
        <pc:chgData name="Matthew Weber" userId="cb8fa425-774b-40a7-b0f2-d5b57e79fa6f" providerId="ADAL" clId="{015BEA6B-A1DE-49DC-B53B-3A6E46771428}" dt="2024-07-08T18:11:23.507" v="284" actId="1076"/>
        <pc:sldMkLst>
          <pc:docMk/>
          <pc:sldMk cId="1147741241" sldId="264"/>
        </pc:sldMkLst>
        <pc:spChg chg="mod">
          <ac:chgData name="Matthew Weber" userId="cb8fa425-774b-40a7-b0f2-d5b57e79fa6f" providerId="ADAL" clId="{015BEA6B-A1DE-49DC-B53B-3A6E46771428}" dt="2024-07-08T18:10:34.164" v="274" actId="20577"/>
          <ac:spMkLst>
            <pc:docMk/>
            <pc:sldMk cId="1147741241" sldId="264"/>
            <ac:spMk id="4" creationId="{65ECD87A-DCCD-81F9-88EB-D08778CDAE02}"/>
          </ac:spMkLst>
        </pc:spChg>
        <pc:spChg chg="mod">
          <ac:chgData name="Matthew Weber" userId="cb8fa425-774b-40a7-b0f2-d5b57e79fa6f" providerId="ADAL" clId="{015BEA6B-A1DE-49DC-B53B-3A6E46771428}" dt="2024-07-08T18:11:00.024" v="281" actId="403"/>
          <ac:spMkLst>
            <pc:docMk/>
            <pc:sldMk cId="1147741241" sldId="264"/>
            <ac:spMk id="5" creationId="{7AF545DB-22B2-2F93-3A67-F3BE21C798E1}"/>
          </ac:spMkLst>
        </pc:spChg>
        <pc:spChg chg="add mod">
          <ac:chgData name="Matthew Weber" userId="cb8fa425-774b-40a7-b0f2-d5b57e79fa6f" providerId="ADAL" clId="{015BEA6B-A1DE-49DC-B53B-3A6E46771428}" dt="2024-07-08T18:11:23.507" v="284" actId="1076"/>
          <ac:spMkLst>
            <pc:docMk/>
            <pc:sldMk cId="1147741241" sldId="264"/>
            <ac:spMk id="10" creationId="{DBB1DF63-70D0-F021-391C-ECD3C816D68D}"/>
          </ac:spMkLst>
        </pc:spChg>
        <pc:grpChg chg="del">
          <ac:chgData name="Matthew Weber" userId="cb8fa425-774b-40a7-b0f2-d5b57e79fa6f" providerId="ADAL" clId="{015BEA6B-A1DE-49DC-B53B-3A6E46771428}" dt="2024-07-08T18:11:03.206" v="282" actId="478"/>
          <ac:grpSpMkLst>
            <pc:docMk/>
            <pc:sldMk cId="1147741241" sldId="264"/>
            <ac:grpSpMk id="6" creationId="{47208367-E610-622F-83C6-2793003132C3}"/>
          </ac:grpSpMkLst>
        </pc:grpChg>
        <pc:picChg chg="add mod">
          <ac:chgData name="Matthew Weber" userId="cb8fa425-774b-40a7-b0f2-d5b57e79fa6f" providerId="ADAL" clId="{015BEA6B-A1DE-49DC-B53B-3A6E46771428}" dt="2024-07-08T18:11:23.507" v="284" actId="1076"/>
          <ac:picMkLst>
            <pc:docMk/>
            <pc:sldMk cId="1147741241" sldId="264"/>
            <ac:picMk id="2" creationId="{1A7E434C-0D6A-AE53-0C43-F2C43A414790}"/>
          </ac:picMkLst>
        </pc:picChg>
        <pc:cxnChg chg="add mod">
          <ac:chgData name="Matthew Weber" userId="cb8fa425-774b-40a7-b0f2-d5b57e79fa6f" providerId="ADAL" clId="{015BEA6B-A1DE-49DC-B53B-3A6E46771428}" dt="2024-07-08T18:11:23.507" v="284" actId="1076"/>
          <ac:cxnSpMkLst>
            <pc:docMk/>
            <pc:sldMk cId="1147741241" sldId="264"/>
            <ac:cxnSpMk id="3" creationId="{8A5597AB-DDE8-8977-692B-FC6F46FF9E1B}"/>
          </ac:cxnSpMkLst>
        </pc:cxnChg>
        <pc:cxnChg chg="add mod">
          <ac:chgData name="Matthew Weber" userId="cb8fa425-774b-40a7-b0f2-d5b57e79fa6f" providerId="ADAL" clId="{015BEA6B-A1DE-49DC-B53B-3A6E46771428}" dt="2024-07-08T18:11:23.507" v="284" actId="1076"/>
          <ac:cxnSpMkLst>
            <pc:docMk/>
            <pc:sldMk cId="1147741241" sldId="264"/>
            <ac:cxnSpMk id="9" creationId="{B7E77676-EB39-F8C6-D62B-C1416B11DC8A}"/>
          </ac:cxnSpMkLst>
        </pc:cxnChg>
      </pc:sldChg>
      <pc:sldChg chg="addSp delSp modSp mod">
        <pc:chgData name="Matthew Weber" userId="cb8fa425-774b-40a7-b0f2-d5b57e79fa6f" providerId="ADAL" clId="{015BEA6B-A1DE-49DC-B53B-3A6E46771428}" dt="2024-07-08T18:21:49.875" v="471" actId="1076"/>
        <pc:sldMkLst>
          <pc:docMk/>
          <pc:sldMk cId="379908706" sldId="268"/>
        </pc:sldMkLst>
        <pc:spChg chg="mod">
          <ac:chgData name="Matthew Weber" userId="cb8fa425-774b-40a7-b0f2-d5b57e79fa6f" providerId="ADAL" clId="{015BEA6B-A1DE-49DC-B53B-3A6E46771428}" dt="2024-07-08T18:20:03.006" v="447" actId="20577"/>
          <ac:spMkLst>
            <pc:docMk/>
            <pc:sldMk cId="379908706" sldId="268"/>
            <ac:spMk id="4" creationId="{076D41CE-76A3-070D-B989-515DB646B705}"/>
          </ac:spMkLst>
        </pc:spChg>
        <pc:spChg chg="mod">
          <ac:chgData name="Matthew Weber" userId="cb8fa425-774b-40a7-b0f2-d5b57e79fa6f" providerId="ADAL" clId="{015BEA6B-A1DE-49DC-B53B-3A6E46771428}" dt="2024-07-08T18:20:42.283" v="459" actId="404"/>
          <ac:spMkLst>
            <pc:docMk/>
            <pc:sldMk cId="379908706" sldId="268"/>
            <ac:spMk id="5" creationId="{3D0DD78E-535D-B2F4-A757-B2D9C78E1DD1}"/>
          </ac:spMkLst>
        </pc:spChg>
        <pc:spChg chg="add mod">
          <ac:chgData name="Matthew Weber" userId="cb8fa425-774b-40a7-b0f2-d5b57e79fa6f" providerId="ADAL" clId="{015BEA6B-A1DE-49DC-B53B-3A6E46771428}" dt="2024-07-08T18:21:49.875" v="471" actId="1076"/>
          <ac:spMkLst>
            <pc:docMk/>
            <pc:sldMk cId="379908706" sldId="268"/>
            <ac:spMk id="15" creationId="{EC637297-03C0-CAF2-058F-D355C2A4C413}"/>
          </ac:spMkLst>
        </pc:spChg>
        <pc:grpChg chg="del">
          <ac:chgData name="Matthew Weber" userId="cb8fa425-774b-40a7-b0f2-d5b57e79fa6f" providerId="ADAL" clId="{015BEA6B-A1DE-49DC-B53B-3A6E46771428}" dt="2024-07-08T18:20:11.811" v="453" actId="478"/>
          <ac:grpSpMkLst>
            <pc:docMk/>
            <pc:sldMk cId="379908706" sldId="268"/>
            <ac:grpSpMk id="6" creationId="{CEBD8203-D0B7-6633-20F1-0BBA42268121}"/>
          </ac:grpSpMkLst>
        </pc:grpChg>
        <pc:grpChg chg="del">
          <ac:chgData name="Matthew Weber" userId="cb8fa425-774b-40a7-b0f2-d5b57e79fa6f" providerId="ADAL" clId="{015BEA6B-A1DE-49DC-B53B-3A6E46771428}" dt="2024-07-08T18:20:10.480" v="452" actId="478"/>
          <ac:grpSpMkLst>
            <pc:docMk/>
            <pc:sldMk cId="379908706" sldId="268"/>
            <ac:grpSpMk id="11" creationId="{C3FA085B-4830-311E-45D5-1CFC014F7493}"/>
          </ac:grpSpMkLst>
        </pc:grpChg>
        <pc:picChg chg="add mod">
          <ac:chgData name="Matthew Weber" userId="cb8fa425-774b-40a7-b0f2-d5b57e79fa6f" providerId="ADAL" clId="{015BEA6B-A1DE-49DC-B53B-3A6E46771428}" dt="2024-07-08T18:21:14.225" v="464" actId="14100"/>
          <ac:picMkLst>
            <pc:docMk/>
            <pc:sldMk cId="379908706" sldId="268"/>
            <ac:picMk id="2" creationId="{15A79A73-7A36-FF51-DE90-01D1C9180058}"/>
          </ac:picMkLst>
        </pc:picChg>
        <pc:cxnChg chg="add mod">
          <ac:chgData name="Matthew Weber" userId="cb8fa425-774b-40a7-b0f2-d5b57e79fa6f" providerId="ADAL" clId="{015BEA6B-A1DE-49DC-B53B-3A6E46771428}" dt="2024-07-08T18:21:33.635" v="467" actId="1076"/>
          <ac:cxnSpMkLst>
            <pc:docMk/>
            <pc:sldMk cId="379908706" sldId="268"/>
            <ac:cxnSpMk id="3" creationId="{E774B89B-EFB8-3501-1C7B-654625BA145A}"/>
          </ac:cxnSpMkLst>
        </pc:cxnChg>
      </pc:sldChg>
      <pc:sldChg chg="addSp delSp modSp mod">
        <pc:chgData name="Matthew Weber" userId="cb8fa425-774b-40a7-b0f2-d5b57e79fa6f" providerId="ADAL" clId="{015BEA6B-A1DE-49DC-B53B-3A6E46771428}" dt="2024-07-08T18:22:48.525" v="490" actId="26606"/>
        <pc:sldMkLst>
          <pc:docMk/>
          <pc:sldMk cId="665995654" sldId="269"/>
        </pc:sldMkLst>
        <pc:spChg chg="add mod">
          <ac:chgData name="Matthew Weber" userId="cb8fa425-774b-40a7-b0f2-d5b57e79fa6f" providerId="ADAL" clId="{015BEA6B-A1DE-49DC-B53B-3A6E46771428}" dt="2024-07-08T18:22:46.057" v="489"/>
          <ac:spMkLst>
            <pc:docMk/>
            <pc:sldMk cId="665995654" sldId="269"/>
            <ac:spMk id="3" creationId="{190F3BD2-0E37-298F-385B-2A2CCD1EBAAF}"/>
          </ac:spMkLst>
        </pc:spChg>
        <pc:spChg chg="mod">
          <ac:chgData name="Matthew Weber" userId="cb8fa425-774b-40a7-b0f2-d5b57e79fa6f" providerId="ADAL" clId="{015BEA6B-A1DE-49DC-B53B-3A6E46771428}" dt="2024-07-08T18:22:48.525" v="490" actId="26606"/>
          <ac:spMkLst>
            <pc:docMk/>
            <pc:sldMk cId="665995654" sldId="269"/>
            <ac:spMk id="4" creationId="{9E5F1471-65BB-8F20-076C-32DEF2B68C92}"/>
          </ac:spMkLst>
        </pc:spChg>
        <pc:spChg chg="mod">
          <ac:chgData name="Matthew Weber" userId="cb8fa425-774b-40a7-b0f2-d5b57e79fa6f" providerId="ADAL" clId="{015BEA6B-A1DE-49DC-B53B-3A6E46771428}" dt="2024-07-08T18:22:48.525" v="490" actId="26606"/>
          <ac:spMkLst>
            <pc:docMk/>
            <pc:sldMk cId="665995654" sldId="269"/>
            <ac:spMk id="5" creationId="{9F2E546D-2D7F-EF7F-0E83-FF8F5B224DFF}"/>
          </ac:spMkLst>
        </pc:spChg>
        <pc:spChg chg="del">
          <ac:chgData name="Matthew Weber" userId="cb8fa425-774b-40a7-b0f2-d5b57e79fa6f" providerId="ADAL" clId="{015BEA6B-A1DE-49DC-B53B-3A6E46771428}" dt="2024-07-08T18:22:48.525" v="490" actId="26606"/>
          <ac:spMkLst>
            <pc:docMk/>
            <pc:sldMk cId="665995654" sldId="269"/>
            <ac:spMk id="13" creationId="{0E3596DD-156A-473E-9BB3-C6A29F7574E9}"/>
          </ac:spMkLst>
        </pc:spChg>
        <pc:spChg chg="del">
          <ac:chgData name="Matthew Weber" userId="cb8fa425-774b-40a7-b0f2-d5b57e79fa6f" providerId="ADAL" clId="{015BEA6B-A1DE-49DC-B53B-3A6E46771428}" dt="2024-07-08T18:22:48.525" v="490" actId="26606"/>
          <ac:spMkLst>
            <pc:docMk/>
            <pc:sldMk cId="665995654" sldId="269"/>
            <ac:spMk id="15" creationId="{2C46C4D6-C474-4E92-B52E-944C1118F7B6}"/>
          </ac:spMkLst>
        </pc:spChg>
        <pc:spChg chg="add">
          <ac:chgData name="Matthew Weber" userId="cb8fa425-774b-40a7-b0f2-d5b57e79fa6f" providerId="ADAL" clId="{015BEA6B-A1DE-49DC-B53B-3A6E46771428}" dt="2024-07-08T18:22:48.525" v="490" actId="26606"/>
          <ac:spMkLst>
            <pc:docMk/>
            <pc:sldMk cId="665995654" sldId="269"/>
            <ac:spMk id="20" creationId="{0E3596DD-156A-473E-9BB3-C6A29F7574E9}"/>
          </ac:spMkLst>
        </pc:spChg>
        <pc:spChg chg="add">
          <ac:chgData name="Matthew Weber" userId="cb8fa425-774b-40a7-b0f2-d5b57e79fa6f" providerId="ADAL" clId="{015BEA6B-A1DE-49DC-B53B-3A6E46771428}" dt="2024-07-08T18:22:48.525" v="490" actId="26606"/>
          <ac:spMkLst>
            <pc:docMk/>
            <pc:sldMk cId="665995654" sldId="269"/>
            <ac:spMk id="22" creationId="{2C46C4D6-C474-4E92-B52E-944C1118F7B6}"/>
          </ac:spMkLst>
        </pc:spChg>
        <pc:grpChg chg="add mod">
          <ac:chgData name="Matthew Weber" userId="cb8fa425-774b-40a7-b0f2-d5b57e79fa6f" providerId="ADAL" clId="{015BEA6B-A1DE-49DC-B53B-3A6E46771428}" dt="2024-07-08T18:22:48.525" v="490" actId="26606"/>
          <ac:grpSpMkLst>
            <pc:docMk/>
            <pc:sldMk cId="665995654" sldId="269"/>
            <ac:grpSpMk id="2" creationId="{BC8EC297-E226-4D37-490D-4A2AC7804DD6}"/>
          </ac:grpSpMkLst>
        </pc:grpChg>
        <pc:grpChg chg="del">
          <ac:chgData name="Matthew Weber" userId="cb8fa425-774b-40a7-b0f2-d5b57e79fa6f" providerId="ADAL" clId="{015BEA6B-A1DE-49DC-B53B-3A6E46771428}" dt="2024-07-08T18:22:36.108" v="488" actId="478"/>
          <ac:grpSpMkLst>
            <pc:docMk/>
            <pc:sldMk cId="665995654" sldId="269"/>
            <ac:grpSpMk id="6" creationId="{A7FEF86A-9A05-3E2E-098C-69CDE5581E09}"/>
          </ac:grpSpMkLst>
        </pc:grpChg>
        <pc:picChg chg="add mod">
          <ac:chgData name="Matthew Weber" userId="cb8fa425-774b-40a7-b0f2-d5b57e79fa6f" providerId="ADAL" clId="{015BEA6B-A1DE-49DC-B53B-3A6E46771428}" dt="2024-07-08T18:22:46.057" v="489"/>
          <ac:picMkLst>
            <pc:docMk/>
            <pc:sldMk cId="665995654" sldId="269"/>
            <ac:picMk id="9" creationId="{F055E2CB-6CF5-635C-A765-FE902B990655}"/>
          </ac:picMkLst>
        </pc:picChg>
      </pc:sldChg>
      <pc:sldChg chg="del">
        <pc:chgData name="Matthew Weber" userId="cb8fa425-774b-40a7-b0f2-d5b57e79fa6f" providerId="ADAL" clId="{015BEA6B-A1DE-49DC-B53B-3A6E46771428}" dt="2024-07-08T17:57:20.824" v="29" actId="2696"/>
        <pc:sldMkLst>
          <pc:docMk/>
          <pc:sldMk cId="2599780578" sldId="271"/>
        </pc:sldMkLst>
      </pc:sldChg>
      <pc:sldChg chg="addSp delSp modSp mod">
        <pc:chgData name="Matthew Weber" userId="cb8fa425-774b-40a7-b0f2-d5b57e79fa6f" providerId="ADAL" clId="{015BEA6B-A1DE-49DC-B53B-3A6E46771428}" dt="2024-07-08T18:10:26.193" v="265" actId="1076"/>
        <pc:sldMkLst>
          <pc:docMk/>
          <pc:sldMk cId="97877984" sldId="273"/>
        </pc:sldMkLst>
        <pc:spChg chg="mod">
          <ac:chgData name="Matthew Weber" userId="cb8fa425-774b-40a7-b0f2-d5b57e79fa6f" providerId="ADAL" clId="{015BEA6B-A1DE-49DC-B53B-3A6E46771428}" dt="2024-07-08T18:08:55.389" v="243" actId="20577"/>
          <ac:spMkLst>
            <pc:docMk/>
            <pc:sldMk cId="97877984" sldId="273"/>
            <ac:spMk id="4" creationId="{D41CD4A4-34F9-C2DF-2E96-BBC1E8A26D1A}"/>
          </ac:spMkLst>
        </pc:spChg>
        <pc:spChg chg="mod">
          <ac:chgData name="Matthew Weber" userId="cb8fa425-774b-40a7-b0f2-d5b57e79fa6f" providerId="ADAL" clId="{015BEA6B-A1DE-49DC-B53B-3A6E46771428}" dt="2024-07-08T18:09:23.172" v="250" actId="403"/>
          <ac:spMkLst>
            <pc:docMk/>
            <pc:sldMk cId="97877984" sldId="273"/>
            <ac:spMk id="5" creationId="{A396B25C-6CA6-8604-7851-0C719FDF0968}"/>
          </ac:spMkLst>
        </pc:spChg>
        <pc:spChg chg="add mod">
          <ac:chgData name="Matthew Weber" userId="cb8fa425-774b-40a7-b0f2-d5b57e79fa6f" providerId="ADAL" clId="{015BEA6B-A1DE-49DC-B53B-3A6E46771428}" dt="2024-07-08T18:10:11.126" v="262" actId="1076"/>
          <ac:spMkLst>
            <pc:docMk/>
            <pc:sldMk cId="97877984" sldId="273"/>
            <ac:spMk id="10" creationId="{60D1EF20-74D7-A99D-38CD-C40388AA680C}"/>
          </ac:spMkLst>
        </pc:spChg>
        <pc:grpChg chg="del">
          <ac:chgData name="Matthew Weber" userId="cb8fa425-774b-40a7-b0f2-d5b57e79fa6f" providerId="ADAL" clId="{015BEA6B-A1DE-49DC-B53B-3A6E46771428}" dt="2024-07-08T18:09:25.441" v="251" actId="478"/>
          <ac:grpSpMkLst>
            <pc:docMk/>
            <pc:sldMk cId="97877984" sldId="273"/>
            <ac:grpSpMk id="2" creationId="{99C111FD-3D91-BD25-E28E-F87F51E0F0A2}"/>
          </ac:grpSpMkLst>
        </pc:grpChg>
        <pc:picChg chg="add mod">
          <ac:chgData name="Matthew Weber" userId="cb8fa425-774b-40a7-b0f2-d5b57e79fa6f" providerId="ADAL" clId="{015BEA6B-A1DE-49DC-B53B-3A6E46771428}" dt="2024-07-08T18:09:43.209" v="255" actId="1076"/>
          <ac:picMkLst>
            <pc:docMk/>
            <pc:sldMk cId="97877984" sldId="273"/>
            <ac:picMk id="9" creationId="{2F6B6C97-C3C5-46EC-7289-B1DF9161F437}"/>
          </ac:picMkLst>
        </pc:picChg>
        <pc:cxnChg chg="add mod">
          <ac:chgData name="Matthew Weber" userId="cb8fa425-774b-40a7-b0f2-d5b57e79fa6f" providerId="ADAL" clId="{015BEA6B-A1DE-49DC-B53B-3A6E46771428}" dt="2024-07-08T18:10:26.193" v="265" actId="1076"/>
          <ac:cxnSpMkLst>
            <pc:docMk/>
            <pc:sldMk cId="97877984" sldId="273"/>
            <ac:cxnSpMk id="11" creationId="{921C93C6-C3B0-2155-6038-2AA0E153F006}"/>
          </ac:cxnSpMkLst>
        </pc:cxnChg>
      </pc:sldChg>
      <pc:sldChg chg="addSp delSp modSp mod">
        <pc:chgData name="Matthew Weber" userId="cb8fa425-774b-40a7-b0f2-d5b57e79fa6f" providerId="ADAL" clId="{015BEA6B-A1DE-49DC-B53B-3A6E46771428}" dt="2024-07-08T18:12:56.229" v="320" actId="1076"/>
        <pc:sldMkLst>
          <pc:docMk/>
          <pc:sldMk cId="89935044" sldId="274"/>
        </pc:sldMkLst>
        <pc:spChg chg="del">
          <ac:chgData name="Matthew Weber" userId="cb8fa425-774b-40a7-b0f2-d5b57e79fa6f" providerId="ADAL" clId="{015BEA6B-A1DE-49DC-B53B-3A6E46771428}" dt="2024-07-08T18:12:34.226" v="317" actId="478"/>
          <ac:spMkLst>
            <pc:docMk/>
            <pc:sldMk cId="89935044" sldId="274"/>
            <ac:spMk id="3" creationId="{0848F5D0-E5E6-5DF5-C4A5-BCB6008169B8}"/>
          </ac:spMkLst>
        </pc:spChg>
        <pc:spChg chg="mod">
          <ac:chgData name="Matthew Weber" userId="cb8fa425-774b-40a7-b0f2-d5b57e79fa6f" providerId="ADAL" clId="{015BEA6B-A1DE-49DC-B53B-3A6E46771428}" dt="2024-07-08T18:11:31.598" v="293" actId="20577"/>
          <ac:spMkLst>
            <pc:docMk/>
            <pc:sldMk cId="89935044" sldId="274"/>
            <ac:spMk id="4" creationId="{65ECD87A-DCCD-81F9-88EB-D08778CDAE02}"/>
          </ac:spMkLst>
        </pc:spChg>
        <pc:spChg chg="mod">
          <ac:chgData name="Matthew Weber" userId="cb8fa425-774b-40a7-b0f2-d5b57e79fa6f" providerId="ADAL" clId="{015BEA6B-A1DE-49DC-B53B-3A6E46771428}" dt="2024-07-08T18:11:59.803" v="300" actId="403"/>
          <ac:spMkLst>
            <pc:docMk/>
            <pc:sldMk cId="89935044" sldId="274"/>
            <ac:spMk id="5" creationId="{7AF545DB-22B2-2F93-3A67-F3BE21C798E1}"/>
          </ac:spMkLst>
        </pc:spChg>
        <pc:spChg chg="add mod">
          <ac:chgData name="Matthew Weber" userId="cb8fa425-774b-40a7-b0f2-d5b57e79fa6f" providerId="ADAL" clId="{015BEA6B-A1DE-49DC-B53B-3A6E46771428}" dt="2024-07-08T18:12:56.229" v="320" actId="1076"/>
          <ac:spMkLst>
            <pc:docMk/>
            <pc:sldMk cId="89935044" sldId="274"/>
            <ac:spMk id="8" creationId="{BF08E35F-C88D-166F-A1E2-C82233C90B73}"/>
          </ac:spMkLst>
        </pc:spChg>
        <pc:spChg chg="del">
          <ac:chgData name="Matthew Weber" userId="cb8fa425-774b-40a7-b0f2-d5b57e79fa6f" providerId="ADAL" clId="{015BEA6B-A1DE-49DC-B53B-3A6E46771428}" dt="2024-07-08T18:12:36.976" v="318" actId="478"/>
          <ac:spMkLst>
            <pc:docMk/>
            <pc:sldMk cId="89935044" sldId="274"/>
            <ac:spMk id="9" creationId="{B516A34F-CF55-40BA-4615-9BEBA08AB2C8}"/>
          </ac:spMkLst>
        </pc:spChg>
        <pc:picChg chg="del">
          <ac:chgData name="Matthew Weber" userId="cb8fa425-774b-40a7-b0f2-d5b57e79fa6f" providerId="ADAL" clId="{015BEA6B-A1DE-49DC-B53B-3A6E46771428}" dt="2024-07-08T18:12:32.882" v="316" actId="478"/>
          <ac:picMkLst>
            <pc:docMk/>
            <pc:sldMk cId="89935044" sldId="274"/>
            <ac:picMk id="2" creationId="{B57D86A3-812E-E039-6FE5-6AC1CD5457DD}"/>
          </ac:picMkLst>
        </pc:picChg>
        <pc:picChg chg="add mod">
          <ac:chgData name="Matthew Weber" userId="cb8fa425-774b-40a7-b0f2-d5b57e79fa6f" providerId="ADAL" clId="{015BEA6B-A1DE-49DC-B53B-3A6E46771428}" dt="2024-07-08T18:12:56.229" v="320" actId="1076"/>
          <ac:picMkLst>
            <pc:docMk/>
            <pc:sldMk cId="89935044" sldId="274"/>
            <ac:picMk id="6" creationId="{30C41EDD-E6E3-BC8C-6B43-8323E17BA39A}"/>
          </ac:picMkLst>
        </pc:picChg>
        <pc:cxnChg chg="add mod">
          <ac:chgData name="Matthew Weber" userId="cb8fa425-774b-40a7-b0f2-d5b57e79fa6f" providerId="ADAL" clId="{015BEA6B-A1DE-49DC-B53B-3A6E46771428}" dt="2024-07-08T18:12:56.229" v="320" actId="1076"/>
          <ac:cxnSpMkLst>
            <pc:docMk/>
            <pc:sldMk cId="89935044" sldId="274"/>
            <ac:cxnSpMk id="7" creationId="{6949A6CD-78C9-607E-2FDB-861523462DE7}"/>
          </ac:cxnSpMkLst>
        </pc:cxnChg>
      </pc:sldChg>
      <pc:sldChg chg="addSp delSp modSp mod">
        <pc:chgData name="Matthew Weber" userId="cb8fa425-774b-40a7-b0f2-d5b57e79fa6f" providerId="ADAL" clId="{015BEA6B-A1DE-49DC-B53B-3A6E46771428}" dt="2024-07-08T18:14:19.358" v="346" actId="20577"/>
        <pc:sldMkLst>
          <pc:docMk/>
          <pc:sldMk cId="700994117" sldId="275"/>
        </pc:sldMkLst>
        <pc:spChg chg="mod">
          <ac:chgData name="Matthew Weber" userId="cb8fa425-774b-40a7-b0f2-d5b57e79fa6f" providerId="ADAL" clId="{015BEA6B-A1DE-49DC-B53B-3A6E46771428}" dt="2024-07-08T18:12:14.244" v="314" actId="20577"/>
          <ac:spMkLst>
            <pc:docMk/>
            <pc:sldMk cId="700994117" sldId="275"/>
            <ac:spMk id="4" creationId="{65ECD87A-DCCD-81F9-88EB-D08778CDAE02}"/>
          </ac:spMkLst>
        </pc:spChg>
        <pc:spChg chg="mod">
          <ac:chgData name="Matthew Weber" userId="cb8fa425-774b-40a7-b0f2-d5b57e79fa6f" providerId="ADAL" clId="{015BEA6B-A1DE-49DC-B53B-3A6E46771428}" dt="2024-07-08T18:14:19.358" v="346" actId="20577"/>
          <ac:spMkLst>
            <pc:docMk/>
            <pc:sldMk cId="700994117" sldId="275"/>
            <ac:spMk id="5" creationId="{7AF545DB-22B2-2F93-3A67-F3BE21C798E1}"/>
          </ac:spMkLst>
        </pc:spChg>
        <pc:spChg chg="add mod">
          <ac:chgData name="Matthew Weber" userId="cb8fa425-774b-40a7-b0f2-d5b57e79fa6f" providerId="ADAL" clId="{015BEA6B-A1DE-49DC-B53B-3A6E46771428}" dt="2024-07-08T18:14:01.507" v="333" actId="1076"/>
          <ac:spMkLst>
            <pc:docMk/>
            <pc:sldMk cId="700994117" sldId="275"/>
            <ac:spMk id="11" creationId="{EB92267A-42DB-3F20-12BC-BF38E6010BBA}"/>
          </ac:spMkLst>
        </pc:spChg>
        <pc:grpChg chg="del">
          <ac:chgData name="Matthew Weber" userId="cb8fa425-774b-40a7-b0f2-d5b57e79fa6f" providerId="ADAL" clId="{015BEA6B-A1DE-49DC-B53B-3A6E46771428}" dt="2024-07-08T18:12:07.435" v="301" actId="478"/>
          <ac:grpSpMkLst>
            <pc:docMk/>
            <pc:sldMk cId="700994117" sldId="275"/>
            <ac:grpSpMk id="2" creationId="{198D4108-AB94-0FBF-B289-C41F05253E5C}"/>
          </ac:grpSpMkLst>
        </pc:grpChg>
        <pc:picChg chg="add mod">
          <ac:chgData name="Matthew Weber" userId="cb8fa425-774b-40a7-b0f2-d5b57e79fa6f" providerId="ADAL" clId="{015BEA6B-A1DE-49DC-B53B-3A6E46771428}" dt="2024-07-08T18:13:52.897" v="331" actId="14100"/>
          <ac:picMkLst>
            <pc:docMk/>
            <pc:sldMk cId="700994117" sldId="275"/>
            <ac:picMk id="9" creationId="{23B40681-CF77-C41C-6501-699BCB23AD09}"/>
          </ac:picMkLst>
        </pc:picChg>
        <pc:cxnChg chg="add mod">
          <ac:chgData name="Matthew Weber" userId="cb8fa425-774b-40a7-b0f2-d5b57e79fa6f" providerId="ADAL" clId="{015BEA6B-A1DE-49DC-B53B-3A6E46771428}" dt="2024-07-08T18:13:57.373" v="332" actId="1076"/>
          <ac:cxnSpMkLst>
            <pc:docMk/>
            <pc:sldMk cId="700994117" sldId="275"/>
            <ac:cxnSpMk id="10" creationId="{07D27ABC-5225-6E06-6E8D-302FB90C2C2E}"/>
          </ac:cxnSpMkLst>
        </pc:cxnChg>
      </pc:sldChg>
      <pc:sldChg chg="addSp delSp modSp mod">
        <pc:chgData name="Matthew Weber" userId="cb8fa425-774b-40a7-b0f2-d5b57e79fa6f" providerId="ADAL" clId="{015BEA6B-A1DE-49DC-B53B-3A6E46771428}" dt="2024-07-08T18:15:26.210" v="362" actId="1076"/>
        <pc:sldMkLst>
          <pc:docMk/>
          <pc:sldMk cId="1480053670" sldId="276"/>
        </pc:sldMkLst>
        <pc:spChg chg="add mod">
          <ac:chgData name="Matthew Weber" userId="cb8fa425-774b-40a7-b0f2-d5b57e79fa6f" providerId="ADAL" clId="{015BEA6B-A1DE-49DC-B53B-3A6E46771428}" dt="2024-07-08T18:15:26.210" v="362" actId="1076"/>
          <ac:spMkLst>
            <pc:docMk/>
            <pc:sldMk cId="1480053670" sldId="276"/>
            <ac:spMk id="3" creationId="{2729473C-BBA2-1E12-55F6-3419A55E40BF}"/>
          </ac:spMkLst>
        </pc:spChg>
        <pc:spChg chg="mod">
          <ac:chgData name="Matthew Weber" userId="cb8fa425-774b-40a7-b0f2-d5b57e79fa6f" providerId="ADAL" clId="{015BEA6B-A1DE-49DC-B53B-3A6E46771428}" dt="2024-07-08T18:14:09.069" v="342" actId="20577"/>
          <ac:spMkLst>
            <pc:docMk/>
            <pc:sldMk cId="1480053670" sldId="276"/>
            <ac:spMk id="4" creationId="{65ECD87A-DCCD-81F9-88EB-D08778CDAE02}"/>
          </ac:spMkLst>
        </pc:spChg>
        <pc:spChg chg="mod">
          <ac:chgData name="Matthew Weber" userId="cb8fa425-774b-40a7-b0f2-d5b57e79fa6f" providerId="ADAL" clId="{015BEA6B-A1DE-49DC-B53B-3A6E46771428}" dt="2024-07-08T18:15:09.475" v="360" actId="404"/>
          <ac:spMkLst>
            <pc:docMk/>
            <pc:sldMk cId="1480053670" sldId="276"/>
            <ac:spMk id="5" creationId="{7AF545DB-22B2-2F93-3A67-F3BE21C798E1}"/>
          </ac:spMkLst>
        </pc:spChg>
        <pc:spChg chg="del">
          <ac:chgData name="Matthew Weber" userId="cb8fa425-774b-40a7-b0f2-d5b57e79fa6f" providerId="ADAL" clId="{015BEA6B-A1DE-49DC-B53B-3A6E46771428}" dt="2024-07-08T18:14:29.611" v="350" actId="478"/>
          <ac:spMkLst>
            <pc:docMk/>
            <pc:sldMk cId="1480053670" sldId="276"/>
            <ac:spMk id="18" creationId="{B068F90F-CE10-14D2-9FD0-1863479F22E7}"/>
          </ac:spMkLst>
        </pc:spChg>
        <pc:spChg chg="del">
          <ac:chgData name="Matthew Weber" userId="cb8fa425-774b-40a7-b0f2-d5b57e79fa6f" providerId="ADAL" clId="{015BEA6B-A1DE-49DC-B53B-3A6E46771428}" dt="2024-07-08T18:14:26.627" v="348" actId="478"/>
          <ac:spMkLst>
            <pc:docMk/>
            <pc:sldMk cId="1480053670" sldId="276"/>
            <ac:spMk id="19" creationId="{E4F679C2-A836-71B9-3B09-142ED302B78C}"/>
          </ac:spMkLst>
        </pc:spChg>
        <pc:grpChg chg="del">
          <ac:chgData name="Matthew Weber" userId="cb8fa425-774b-40a7-b0f2-d5b57e79fa6f" providerId="ADAL" clId="{015BEA6B-A1DE-49DC-B53B-3A6E46771428}" dt="2024-07-08T18:14:28.252" v="349" actId="478"/>
          <ac:grpSpMkLst>
            <pc:docMk/>
            <pc:sldMk cId="1480053670" sldId="276"/>
            <ac:grpSpMk id="17" creationId="{DD664330-AB4D-BB90-557A-F340DB6B05D9}"/>
          </ac:grpSpMkLst>
        </pc:grpChg>
        <pc:picChg chg="add mod">
          <ac:chgData name="Matthew Weber" userId="cb8fa425-774b-40a7-b0f2-d5b57e79fa6f" providerId="ADAL" clId="{015BEA6B-A1DE-49DC-B53B-3A6E46771428}" dt="2024-07-08T18:15:26.210" v="362" actId="1076"/>
          <ac:picMkLst>
            <pc:docMk/>
            <pc:sldMk cId="1480053670" sldId="276"/>
            <ac:picMk id="2" creationId="{8B0AC40C-1A92-2F41-51C6-9596CE64AA33}"/>
          </ac:picMkLst>
        </pc:picChg>
        <pc:picChg chg="add mod">
          <ac:chgData name="Matthew Weber" userId="cb8fa425-774b-40a7-b0f2-d5b57e79fa6f" providerId="ADAL" clId="{015BEA6B-A1DE-49DC-B53B-3A6E46771428}" dt="2024-07-08T18:15:26.210" v="362" actId="1076"/>
          <ac:picMkLst>
            <pc:docMk/>
            <pc:sldMk cId="1480053670" sldId="276"/>
            <ac:picMk id="6" creationId="{ABAFA36D-E86A-CCB8-8966-E0AF7A85B9A1}"/>
          </ac:picMkLst>
        </pc:picChg>
        <pc:picChg chg="del">
          <ac:chgData name="Matthew Weber" userId="cb8fa425-774b-40a7-b0f2-d5b57e79fa6f" providerId="ADAL" clId="{015BEA6B-A1DE-49DC-B53B-3A6E46771428}" dt="2024-07-08T18:14:25.017" v="347" actId="478"/>
          <ac:picMkLst>
            <pc:docMk/>
            <pc:sldMk cId="1480053670" sldId="276"/>
            <ac:picMk id="10" creationId="{2EC39A30-818A-320D-FCD4-65E7EFDA3DA0}"/>
          </ac:picMkLst>
        </pc:picChg>
      </pc:sldChg>
      <pc:sldChg chg="addSp delSp modSp mod">
        <pc:chgData name="Matthew Weber" userId="cb8fa425-774b-40a7-b0f2-d5b57e79fa6f" providerId="ADAL" clId="{015BEA6B-A1DE-49DC-B53B-3A6E46771428}" dt="2024-07-08T18:24:34.127" v="518" actId="14100"/>
        <pc:sldMkLst>
          <pc:docMk/>
          <pc:sldMk cId="2654028245" sldId="277"/>
        </pc:sldMkLst>
        <pc:spChg chg="mod">
          <ac:chgData name="Matthew Weber" userId="cb8fa425-774b-40a7-b0f2-d5b57e79fa6f" providerId="ADAL" clId="{015BEA6B-A1DE-49DC-B53B-3A6E46771428}" dt="2024-07-08T18:22:57.862" v="501" actId="20577"/>
          <ac:spMkLst>
            <pc:docMk/>
            <pc:sldMk cId="2654028245" sldId="277"/>
            <ac:spMk id="4" creationId="{9E5F1471-65BB-8F20-076C-32DEF2B68C92}"/>
          </ac:spMkLst>
        </pc:spChg>
        <pc:spChg chg="mod">
          <ac:chgData name="Matthew Weber" userId="cb8fa425-774b-40a7-b0f2-d5b57e79fa6f" providerId="ADAL" clId="{015BEA6B-A1DE-49DC-B53B-3A6E46771428}" dt="2024-07-08T18:23:56.568" v="511" actId="403"/>
          <ac:spMkLst>
            <pc:docMk/>
            <pc:sldMk cId="2654028245" sldId="277"/>
            <ac:spMk id="5" creationId="{9F2E546D-2D7F-EF7F-0E83-FF8F5B224DFF}"/>
          </ac:spMkLst>
        </pc:spChg>
        <pc:spChg chg="add mod">
          <ac:chgData name="Matthew Weber" userId="cb8fa425-774b-40a7-b0f2-d5b57e79fa6f" providerId="ADAL" clId="{015BEA6B-A1DE-49DC-B53B-3A6E46771428}" dt="2024-07-08T18:24:34.127" v="518" actId="14100"/>
          <ac:spMkLst>
            <pc:docMk/>
            <pc:sldMk cId="2654028245" sldId="277"/>
            <ac:spMk id="7" creationId="{E40AD499-3C3F-C427-0678-AFC265861839}"/>
          </ac:spMkLst>
        </pc:spChg>
        <pc:spChg chg="add mod">
          <ac:chgData name="Matthew Weber" userId="cb8fa425-774b-40a7-b0f2-d5b57e79fa6f" providerId="ADAL" clId="{015BEA6B-A1DE-49DC-B53B-3A6E46771428}" dt="2024-07-08T18:24:05.985" v="512"/>
          <ac:spMkLst>
            <pc:docMk/>
            <pc:sldMk cId="2654028245" sldId="277"/>
            <ac:spMk id="9" creationId="{9D9E6E77-F17B-F5FD-7253-A0753373678A}"/>
          </ac:spMkLst>
        </pc:spChg>
        <pc:spChg chg="del mod">
          <ac:chgData name="Matthew Weber" userId="cb8fa425-774b-40a7-b0f2-d5b57e79fa6f" providerId="ADAL" clId="{015BEA6B-A1DE-49DC-B53B-3A6E46771428}" dt="2024-07-08T18:23:02.984" v="504" actId="478"/>
          <ac:spMkLst>
            <pc:docMk/>
            <pc:sldMk cId="2654028245" sldId="277"/>
            <ac:spMk id="11" creationId="{0891662C-3BD0-AF90-F675-CB8F50F417DC}"/>
          </ac:spMkLst>
        </pc:spChg>
        <pc:grpChg chg="add mod">
          <ac:chgData name="Matthew Weber" userId="cb8fa425-774b-40a7-b0f2-d5b57e79fa6f" providerId="ADAL" clId="{015BEA6B-A1DE-49DC-B53B-3A6E46771428}" dt="2024-07-08T18:24:20.437" v="515" actId="1076"/>
          <ac:grpSpMkLst>
            <pc:docMk/>
            <pc:sldMk cId="2654028245" sldId="277"/>
            <ac:grpSpMk id="2" creationId="{C59ECBE9-F631-5D8B-3C75-EB4BBCC2FA40}"/>
          </ac:grpSpMkLst>
        </pc:grpChg>
        <pc:grpChg chg="add mod">
          <ac:chgData name="Matthew Weber" userId="cb8fa425-774b-40a7-b0f2-d5b57e79fa6f" providerId="ADAL" clId="{015BEA6B-A1DE-49DC-B53B-3A6E46771428}" dt="2024-07-08T18:24:05.985" v="512"/>
          <ac:grpSpMkLst>
            <pc:docMk/>
            <pc:sldMk cId="2654028245" sldId="277"/>
            <ac:grpSpMk id="6" creationId="{74A6BCE5-639C-95F8-917A-F3BF96C49E1A}"/>
          </ac:grpSpMkLst>
        </pc:grpChg>
        <pc:picChg chg="del">
          <ac:chgData name="Matthew Weber" userId="cb8fa425-774b-40a7-b0f2-d5b57e79fa6f" providerId="ADAL" clId="{015BEA6B-A1DE-49DC-B53B-3A6E46771428}" dt="2024-07-08T18:22:59.609" v="502" actId="478"/>
          <ac:picMkLst>
            <pc:docMk/>
            <pc:sldMk cId="2654028245" sldId="277"/>
            <ac:picMk id="3" creationId="{A1D304F4-145B-620C-30CB-90C10406B8F3}"/>
          </ac:picMkLst>
        </pc:picChg>
        <pc:picChg chg="add mod">
          <ac:chgData name="Matthew Weber" userId="cb8fa425-774b-40a7-b0f2-d5b57e79fa6f" providerId="ADAL" clId="{015BEA6B-A1DE-49DC-B53B-3A6E46771428}" dt="2024-07-08T18:24:05.985" v="512"/>
          <ac:picMkLst>
            <pc:docMk/>
            <pc:sldMk cId="2654028245" sldId="277"/>
            <ac:picMk id="8" creationId="{7E1FBF61-AD67-40A1-5114-4DACA33D124A}"/>
          </ac:picMkLst>
        </pc:picChg>
      </pc:sldChg>
      <pc:sldChg chg="addSp modSp mod">
        <pc:chgData name="Matthew Weber" userId="cb8fa425-774b-40a7-b0f2-d5b57e79fa6f" providerId="ADAL" clId="{015BEA6B-A1DE-49DC-B53B-3A6E46771428}" dt="2024-07-08T18:26:10.050" v="545" actId="14100"/>
        <pc:sldMkLst>
          <pc:docMk/>
          <pc:sldMk cId="920686963" sldId="278"/>
        </pc:sldMkLst>
        <pc:spChg chg="mod">
          <ac:chgData name="Matthew Weber" userId="cb8fa425-774b-40a7-b0f2-d5b57e79fa6f" providerId="ADAL" clId="{015BEA6B-A1DE-49DC-B53B-3A6E46771428}" dt="2024-07-08T18:24:49.602" v="527" actId="20577"/>
          <ac:spMkLst>
            <pc:docMk/>
            <pc:sldMk cId="920686963" sldId="278"/>
            <ac:spMk id="4" creationId="{9E5F1471-65BB-8F20-076C-32DEF2B68C92}"/>
          </ac:spMkLst>
        </pc:spChg>
        <pc:spChg chg="mod">
          <ac:chgData name="Matthew Weber" userId="cb8fa425-774b-40a7-b0f2-d5b57e79fa6f" providerId="ADAL" clId="{015BEA6B-A1DE-49DC-B53B-3A6E46771428}" dt="2024-07-08T18:25:29.093" v="542" actId="14100"/>
          <ac:spMkLst>
            <pc:docMk/>
            <pc:sldMk cId="920686963" sldId="278"/>
            <ac:spMk id="5" creationId="{9F2E546D-2D7F-EF7F-0E83-FF8F5B224DFF}"/>
          </ac:spMkLst>
        </pc:spChg>
        <pc:spChg chg="add mod">
          <ac:chgData name="Matthew Weber" userId="cb8fa425-774b-40a7-b0f2-d5b57e79fa6f" providerId="ADAL" clId="{015BEA6B-A1DE-49DC-B53B-3A6E46771428}" dt="2024-07-08T18:25:50.367" v="543"/>
          <ac:spMkLst>
            <pc:docMk/>
            <pc:sldMk cId="920686963" sldId="278"/>
            <ac:spMk id="9" creationId="{EC748ED3-5678-0FB2-8B50-34E9E213406C}"/>
          </ac:spMkLst>
        </pc:spChg>
        <pc:spChg chg="add mod">
          <ac:chgData name="Matthew Weber" userId="cb8fa425-774b-40a7-b0f2-d5b57e79fa6f" providerId="ADAL" clId="{015BEA6B-A1DE-49DC-B53B-3A6E46771428}" dt="2024-07-08T18:25:50.367" v="543"/>
          <ac:spMkLst>
            <pc:docMk/>
            <pc:sldMk cId="920686963" sldId="278"/>
            <ac:spMk id="10" creationId="{10BB3DAB-DD79-2F5A-0471-72C78BDCD2C0}"/>
          </ac:spMkLst>
        </pc:spChg>
        <pc:spChg chg="add mod">
          <ac:chgData name="Matthew Weber" userId="cb8fa425-774b-40a7-b0f2-d5b57e79fa6f" providerId="ADAL" clId="{015BEA6B-A1DE-49DC-B53B-3A6E46771428}" dt="2024-07-08T18:25:50.367" v="543"/>
          <ac:spMkLst>
            <pc:docMk/>
            <pc:sldMk cId="920686963" sldId="278"/>
            <ac:spMk id="14" creationId="{21CAE27A-FC40-FE82-BA3C-33C11DD6A0B4}"/>
          </ac:spMkLst>
        </pc:spChg>
        <pc:spChg chg="add mod">
          <ac:chgData name="Matthew Weber" userId="cb8fa425-774b-40a7-b0f2-d5b57e79fa6f" providerId="ADAL" clId="{015BEA6B-A1DE-49DC-B53B-3A6E46771428}" dt="2024-07-08T18:25:50.367" v="543"/>
          <ac:spMkLst>
            <pc:docMk/>
            <pc:sldMk cId="920686963" sldId="278"/>
            <ac:spMk id="18" creationId="{C0608DDD-6F88-97D9-3518-3C11C07353DC}"/>
          </ac:spMkLst>
        </pc:spChg>
        <pc:grpChg chg="add mod">
          <ac:chgData name="Matthew Weber" userId="cb8fa425-774b-40a7-b0f2-d5b57e79fa6f" providerId="ADAL" clId="{015BEA6B-A1DE-49DC-B53B-3A6E46771428}" dt="2024-07-08T18:26:10.050" v="545" actId="14100"/>
          <ac:grpSpMkLst>
            <pc:docMk/>
            <pc:sldMk cId="920686963" sldId="278"/>
            <ac:grpSpMk id="2" creationId="{D22E100F-19F3-A66A-2701-4DB53A3B77AA}"/>
          </ac:grpSpMkLst>
        </pc:grpChg>
        <pc:grpChg chg="add mod">
          <ac:chgData name="Matthew Weber" userId="cb8fa425-774b-40a7-b0f2-d5b57e79fa6f" providerId="ADAL" clId="{015BEA6B-A1DE-49DC-B53B-3A6E46771428}" dt="2024-07-08T18:25:50.367" v="543"/>
          <ac:grpSpMkLst>
            <pc:docMk/>
            <pc:sldMk cId="920686963" sldId="278"/>
            <ac:grpSpMk id="3" creationId="{72CE31B9-1D84-347B-58BB-66C85621056F}"/>
          </ac:grpSpMkLst>
        </pc:grpChg>
        <pc:grpChg chg="add mod">
          <ac:chgData name="Matthew Weber" userId="cb8fa425-774b-40a7-b0f2-d5b57e79fa6f" providerId="ADAL" clId="{015BEA6B-A1DE-49DC-B53B-3A6E46771428}" dt="2024-07-08T18:25:50.367" v="543"/>
          <ac:grpSpMkLst>
            <pc:docMk/>
            <pc:sldMk cId="920686963" sldId="278"/>
            <ac:grpSpMk id="6" creationId="{70764D90-7444-6621-64DF-C4017551732A}"/>
          </ac:grpSpMkLst>
        </pc:grpChg>
        <pc:grpChg chg="add mod">
          <ac:chgData name="Matthew Weber" userId="cb8fa425-774b-40a7-b0f2-d5b57e79fa6f" providerId="ADAL" clId="{015BEA6B-A1DE-49DC-B53B-3A6E46771428}" dt="2024-07-08T18:25:50.367" v="543"/>
          <ac:grpSpMkLst>
            <pc:docMk/>
            <pc:sldMk cId="920686963" sldId="278"/>
            <ac:grpSpMk id="7" creationId="{89E1397B-6401-80CF-3C60-65FAA021074B}"/>
          </ac:grpSpMkLst>
        </pc:grpChg>
        <pc:grpChg chg="add mod">
          <ac:chgData name="Matthew Weber" userId="cb8fa425-774b-40a7-b0f2-d5b57e79fa6f" providerId="ADAL" clId="{015BEA6B-A1DE-49DC-B53B-3A6E46771428}" dt="2024-07-08T18:25:50.367" v="543"/>
          <ac:grpSpMkLst>
            <pc:docMk/>
            <pc:sldMk cId="920686963" sldId="278"/>
            <ac:grpSpMk id="16" creationId="{88E33985-65AB-DF5C-B6F1-F66FF64EDB06}"/>
          </ac:grpSpMkLst>
        </pc:grpChg>
        <pc:picChg chg="add mod">
          <ac:chgData name="Matthew Weber" userId="cb8fa425-774b-40a7-b0f2-d5b57e79fa6f" providerId="ADAL" clId="{015BEA6B-A1DE-49DC-B53B-3A6E46771428}" dt="2024-07-08T18:25:50.367" v="543"/>
          <ac:picMkLst>
            <pc:docMk/>
            <pc:sldMk cId="920686963" sldId="278"/>
            <ac:picMk id="8" creationId="{145D5E94-00FF-5E77-FE18-EA72929437FB}"/>
          </ac:picMkLst>
        </pc:picChg>
        <pc:picChg chg="add mod">
          <ac:chgData name="Matthew Weber" userId="cb8fa425-774b-40a7-b0f2-d5b57e79fa6f" providerId="ADAL" clId="{015BEA6B-A1DE-49DC-B53B-3A6E46771428}" dt="2024-07-08T18:25:50.367" v="543"/>
          <ac:picMkLst>
            <pc:docMk/>
            <pc:sldMk cId="920686963" sldId="278"/>
            <ac:picMk id="11" creationId="{22B1ACD3-E2E0-87BA-1573-717DB023D651}"/>
          </ac:picMkLst>
        </pc:picChg>
        <pc:picChg chg="add mod">
          <ac:chgData name="Matthew Weber" userId="cb8fa425-774b-40a7-b0f2-d5b57e79fa6f" providerId="ADAL" clId="{015BEA6B-A1DE-49DC-B53B-3A6E46771428}" dt="2024-07-08T18:25:50.367" v="543"/>
          <ac:picMkLst>
            <pc:docMk/>
            <pc:sldMk cId="920686963" sldId="278"/>
            <ac:picMk id="12" creationId="{B02F95BD-CB8F-EA0D-91BE-5238844F1278}"/>
          </ac:picMkLst>
        </pc:picChg>
        <pc:picChg chg="add mod">
          <ac:chgData name="Matthew Weber" userId="cb8fa425-774b-40a7-b0f2-d5b57e79fa6f" providerId="ADAL" clId="{015BEA6B-A1DE-49DC-B53B-3A6E46771428}" dt="2024-07-08T18:25:50.367" v="543"/>
          <ac:picMkLst>
            <pc:docMk/>
            <pc:sldMk cId="920686963" sldId="278"/>
            <ac:picMk id="17" creationId="{84EC777D-B589-DFB4-2CE1-56EB0F95B3D9}"/>
          </ac:picMkLst>
        </pc:picChg>
      </pc:sldChg>
      <pc:sldChg chg="addSp delSp modSp mod">
        <pc:chgData name="Matthew Weber" userId="cb8fa425-774b-40a7-b0f2-d5b57e79fa6f" providerId="ADAL" clId="{015BEA6B-A1DE-49DC-B53B-3A6E46771428}" dt="2024-07-08T18:27:24.563" v="568" actId="1076"/>
        <pc:sldMkLst>
          <pc:docMk/>
          <pc:sldMk cId="377418568" sldId="279"/>
        </pc:sldMkLst>
        <pc:spChg chg="mod">
          <ac:chgData name="Matthew Weber" userId="cb8fa425-774b-40a7-b0f2-d5b57e79fa6f" providerId="ADAL" clId="{015BEA6B-A1DE-49DC-B53B-3A6E46771428}" dt="2024-07-08T18:26:19.619" v="554" actId="20577"/>
          <ac:spMkLst>
            <pc:docMk/>
            <pc:sldMk cId="377418568" sldId="279"/>
            <ac:spMk id="4" creationId="{9E5F1471-65BB-8F20-076C-32DEF2B68C92}"/>
          </ac:spMkLst>
        </pc:spChg>
        <pc:spChg chg="mod">
          <ac:chgData name="Matthew Weber" userId="cb8fa425-774b-40a7-b0f2-d5b57e79fa6f" providerId="ADAL" clId="{015BEA6B-A1DE-49DC-B53B-3A6E46771428}" dt="2024-07-08T18:27:06.267" v="564" actId="403"/>
          <ac:spMkLst>
            <pc:docMk/>
            <pc:sldMk cId="377418568" sldId="279"/>
            <ac:spMk id="5" creationId="{9F2E546D-2D7F-EF7F-0E83-FF8F5B224DFF}"/>
          </ac:spMkLst>
        </pc:spChg>
        <pc:spChg chg="del">
          <ac:chgData name="Matthew Weber" userId="cb8fa425-774b-40a7-b0f2-d5b57e79fa6f" providerId="ADAL" clId="{015BEA6B-A1DE-49DC-B53B-3A6E46771428}" dt="2024-07-08T18:26:34.600" v="556" actId="478"/>
          <ac:spMkLst>
            <pc:docMk/>
            <pc:sldMk cId="377418568" sldId="279"/>
            <ac:spMk id="7" creationId="{D1C1404A-C9B0-9FD9-081E-C65AAD5C018B}"/>
          </ac:spMkLst>
        </pc:spChg>
        <pc:spChg chg="del">
          <ac:chgData name="Matthew Weber" userId="cb8fa425-774b-40a7-b0f2-d5b57e79fa6f" providerId="ADAL" clId="{015BEA6B-A1DE-49DC-B53B-3A6E46771428}" dt="2024-07-08T18:26:36.281" v="557" actId="478"/>
          <ac:spMkLst>
            <pc:docMk/>
            <pc:sldMk cId="377418568" sldId="279"/>
            <ac:spMk id="8" creationId="{E2A4F7DD-677D-A38C-051F-026B88F1C4DB}"/>
          </ac:spMkLst>
        </pc:spChg>
        <pc:spChg chg="del">
          <ac:chgData name="Matthew Weber" userId="cb8fa425-774b-40a7-b0f2-d5b57e79fa6f" providerId="ADAL" clId="{015BEA6B-A1DE-49DC-B53B-3A6E46771428}" dt="2024-07-08T18:26:38.495" v="558" actId="478"/>
          <ac:spMkLst>
            <pc:docMk/>
            <pc:sldMk cId="377418568" sldId="279"/>
            <ac:spMk id="9" creationId="{0CD4E4F0-4276-E698-C434-4C3F1B60EBA3}"/>
          </ac:spMkLst>
        </pc:spChg>
        <pc:spChg chg="add mod">
          <ac:chgData name="Matthew Weber" userId="cb8fa425-774b-40a7-b0f2-d5b57e79fa6f" providerId="ADAL" clId="{015BEA6B-A1DE-49DC-B53B-3A6E46771428}" dt="2024-07-08T18:27:15.359" v="565"/>
          <ac:spMkLst>
            <pc:docMk/>
            <pc:sldMk cId="377418568" sldId="279"/>
            <ac:spMk id="10" creationId="{85FE406C-2350-4F13-F5A8-2F7C9DFE3994}"/>
          </ac:spMkLst>
        </pc:spChg>
        <pc:grpChg chg="add mod">
          <ac:chgData name="Matthew Weber" userId="cb8fa425-774b-40a7-b0f2-d5b57e79fa6f" providerId="ADAL" clId="{015BEA6B-A1DE-49DC-B53B-3A6E46771428}" dt="2024-07-08T18:27:24.563" v="568" actId="1076"/>
          <ac:grpSpMkLst>
            <pc:docMk/>
            <pc:sldMk cId="377418568" sldId="279"/>
            <ac:grpSpMk id="2" creationId="{8E60685D-CC8B-536C-F82F-2D88A0A573E4}"/>
          </ac:grpSpMkLst>
        </pc:grpChg>
        <pc:picChg chg="del">
          <ac:chgData name="Matthew Weber" userId="cb8fa425-774b-40a7-b0f2-d5b57e79fa6f" providerId="ADAL" clId="{015BEA6B-A1DE-49DC-B53B-3A6E46771428}" dt="2024-07-08T18:26:32.469" v="555" actId="478"/>
          <ac:picMkLst>
            <pc:docMk/>
            <pc:sldMk cId="377418568" sldId="279"/>
            <ac:picMk id="3" creationId="{BBA09BAA-28B4-BC04-AD1A-6F2E847E8492}"/>
          </ac:picMkLst>
        </pc:picChg>
        <pc:picChg chg="add mod">
          <ac:chgData name="Matthew Weber" userId="cb8fa425-774b-40a7-b0f2-d5b57e79fa6f" providerId="ADAL" clId="{015BEA6B-A1DE-49DC-B53B-3A6E46771428}" dt="2024-07-08T18:27:15.359" v="565"/>
          <ac:picMkLst>
            <pc:docMk/>
            <pc:sldMk cId="377418568" sldId="279"/>
            <ac:picMk id="6" creationId="{4AD83C84-14FA-785F-491A-AFFF8C7EBFE4}"/>
          </ac:picMkLst>
        </pc:picChg>
      </pc:sldChg>
      <pc:sldChg chg="addSp delSp modSp mod">
        <pc:chgData name="Matthew Weber" userId="cb8fa425-774b-40a7-b0f2-d5b57e79fa6f" providerId="ADAL" clId="{015BEA6B-A1DE-49DC-B53B-3A6E46771428}" dt="2024-07-08T18:17:04.093" v="392" actId="20577"/>
        <pc:sldMkLst>
          <pc:docMk/>
          <pc:sldMk cId="1023261780" sldId="280"/>
        </pc:sldMkLst>
        <pc:spChg chg="mod">
          <ac:chgData name="Matthew Weber" userId="cb8fa425-774b-40a7-b0f2-d5b57e79fa6f" providerId="ADAL" clId="{015BEA6B-A1DE-49DC-B53B-3A6E46771428}" dt="2024-07-08T18:17:04.093" v="392" actId="20577"/>
          <ac:spMkLst>
            <pc:docMk/>
            <pc:sldMk cId="1023261780" sldId="280"/>
            <ac:spMk id="4" creationId="{65ECD87A-DCCD-81F9-88EB-D08778CDAE02}"/>
          </ac:spMkLst>
        </pc:spChg>
        <pc:spChg chg="mod">
          <ac:chgData name="Matthew Weber" userId="cb8fa425-774b-40a7-b0f2-d5b57e79fa6f" providerId="ADAL" clId="{015BEA6B-A1DE-49DC-B53B-3A6E46771428}" dt="2024-07-08T18:16:55.687" v="379" actId="1076"/>
          <ac:spMkLst>
            <pc:docMk/>
            <pc:sldMk cId="1023261780" sldId="280"/>
            <ac:spMk id="5" creationId="{7AF545DB-22B2-2F93-3A67-F3BE21C798E1}"/>
          </ac:spMkLst>
        </pc:spChg>
        <pc:spChg chg="add mod">
          <ac:chgData name="Matthew Weber" userId="cb8fa425-774b-40a7-b0f2-d5b57e79fa6f" providerId="ADAL" clId="{015BEA6B-A1DE-49DC-B53B-3A6E46771428}" dt="2024-07-08T18:16:48.566" v="378" actId="403"/>
          <ac:spMkLst>
            <pc:docMk/>
            <pc:sldMk cId="1023261780" sldId="280"/>
            <ac:spMk id="11" creationId="{35423A48-1C74-3291-16BD-F9BB37D95525}"/>
          </ac:spMkLst>
        </pc:spChg>
        <pc:grpChg chg="del">
          <ac:chgData name="Matthew Weber" userId="cb8fa425-774b-40a7-b0f2-d5b57e79fa6f" providerId="ADAL" clId="{015BEA6B-A1DE-49DC-B53B-3A6E46771428}" dt="2024-07-08T18:15:32.134" v="363" actId="478"/>
          <ac:grpSpMkLst>
            <pc:docMk/>
            <pc:sldMk cId="1023261780" sldId="280"/>
            <ac:grpSpMk id="2" creationId="{479913E0-7EE9-1757-A62C-D73338C39B2E}"/>
          </ac:grpSpMkLst>
        </pc:grpChg>
        <pc:grpChg chg="add mod">
          <ac:chgData name="Matthew Weber" userId="cb8fa425-774b-40a7-b0f2-d5b57e79fa6f" providerId="ADAL" clId="{015BEA6B-A1DE-49DC-B53B-3A6E46771428}" dt="2024-07-08T18:16:35.841" v="374" actId="1076"/>
          <ac:grpSpMkLst>
            <pc:docMk/>
            <pc:sldMk cId="1023261780" sldId="280"/>
            <ac:grpSpMk id="6" creationId="{950A21CE-0808-9842-47D8-2A23D6CCF441}"/>
          </ac:grpSpMkLst>
        </pc:grpChg>
        <pc:picChg chg="add mod">
          <ac:chgData name="Matthew Weber" userId="cb8fa425-774b-40a7-b0f2-d5b57e79fa6f" providerId="ADAL" clId="{015BEA6B-A1DE-49DC-B53B-3A6E46771428}" dt="2024-07-08T18:16:24.202" v="371"/>
          <ac:picMkLst>
            <pc:docMk/>
            <pc:sldMk cId="1023261780" sldId="280"/>
            <ac:picMk id="10" creationId="{B1615896-9C47-4AEC-E048-7FF5737AEBDD}"/>
          </ac:picMkLst>
        </pc:picChg>
        <pc:cxnChg chg="add mod">
          <ac:chgData name="Matthew Weber" userId="cb8fa425-774b-40a7-b0f2-d5b57e79fa6f" providerId="ADAL" clId="{015BEA6B-A1DE-49DC-B53B-3A6E46771428}" dt="2024-07-08T18:16:42.047" v="375" actId="1076"/>
          <ac:cxnSpMkLst>
            <pc:docMk/>
            <pc:sldMk cId="1023261780" sldId="280"/>
            <ac:cxnSpMk id="9" creationId="{D8D65AAC-1443-9864-7238-5C59EBFA7056}"/>
          </ac:cxnSpMkLst>
        </pc:cxnChg>
      </pc:sldChg>
      <pc:sldChg chg="addSp delSp modSp mod">
        <pc:chgData name="Matthew Weber" userId="cb8fa425-774b-40a7-b0f2-d5b57e79fa6f" providerId="ADAL" clId="{015BEA6B-A1DE-49DC-B53B-3A6E46771428}" dt="2024-07-08T18:19:32.238" v="438" actId="1076"/>
        <pc:sldMkLst>
          <pc:docMk/>
          <pc:sldMk cId="314473372" sldId="281"/>
        </pc:sldMkLst>
        <pc:spChg chg="mod">
          <ac:chgData name="Matthew Weber" userId="cb8fa425-774b-40a7-b0f2-d5b57e79fa6f" providerId="ADAL" clId="{015BEA6B-A1DE-49DC-B53B-3A6E46771428}" dt="2024-07-08T18:17:11.406" v="401" actId="20577"/>
          <ac:spMkLst>
            <pc:docMk/>
            <pc:sldMk cId="314473372" sldId="281"/>
            <ac:spMk id="4" creationId="{65ECD87A-DCCD-81F9-88EB-D08778CDAE02}"/>
          </ac:spMkLst>
        </pc:spChg>
        <pc:spChg chg="mod">
          <ac:chgData name="Matthew Weber" userId="cb8fa425-774b-40a7-b0f2-d5b57e79fa6f" providerId="ADAL" clId="{015BEA6B-A1DE-49DC-B53B-3A6E46771428}" dt="2024-07-08T18:18:11.163" v="423" actId="1076"/>
          <ac:spMkLst>
            <pc:docMk/>
            <pc:sldMk cId="314473372" sldId="281"/>
            <ac:spMk id="5" creationId="{7AF545DB-22B2-2F93-3A67-F3BE21C798E1}"/>
          </ac:spMkLst>
        </pc:spChg>
        <pc:spChg chg="add mod">
          <ac:chgData name="Matthew Weber" userId="cb8fa425-774b-40a7-b0f2-d5b57e79fa6f" providerId="ADAL" clId="{015BEA6B-A1DE-49DC-B53B-3A6E46771428}" dt="2024-07-08T18:19:09.973" v="434" actId="1076"/>
          <ac:spMkLst>
            <pc:docMk/>
            <pc:sldMk cId="314473372" sldId="281"/>
            <ac:spMk id="7" creationId="{A37673A4-5B92-6EBC-A944-254FF5C39BA6}"/>
          </ac:spMkLst>
        </pc:spChg>
        <pc:picChg chg="add mod">
          <ac:chgData name="Matthew Weber" userId="cb8fa425-774b-40a7-b0f2-d5b57e79fa6f" providerId="ADAL" clId="{015BEA6B-A1DE-49DC-B53B-3A6E46771428}" dt="2024-07-08T18:19:03.894" v="433" actId="14100"/>
          <ac:picMkLst>
            <pc:docMk/>
            <pc:sldMk cId="314473372" sldId="281"/>
            <ac:picMk id="2" creationId="{15A79A73-7A36-FF51-DE90-01D1C9180058}"/>
          </ac:picMkLst>
        </pc:picChg>
        <pc:picChg chg="del">
          <ac:chgData name="Matthew Weber" userId="cb8fa425-774b-40a7-b0f2-d5b57e79fa6f" providerId="ADAL" clId="{015BEA6B-A1DE-49DC-B53B-3A6E46771428}" dt="2024-07-08T18:18:12.772" v="424" actId="478"/>
          <ac:picMkLst>
            <pc:docMk/>
            <pc:sldMk cId="314473372" sldId="281"/>
            <ac:picMk id="9" creationId="{9616116C-E851-495C-8F0B-648F6141395D}"/>
          </ac:picMkLst>
        </pc:picChg>
        <pc:cxnChg chg="add mod">
          <ac:chgData name="Matthew Weber" userId="cb8fa425-774b-40a7-b0f2-d5b57e79fa6f" providerId="ADAL" clId="{015BEA6B-A1DE-49DC-B53B-3A6E46771428}" dt="2024-07-08T18:19:26.695" v="437" actId="1076"/>
          <ac:cxnSpMkLst>
            <pc:docMk/>
            <pc:sldMk cId="314473372" sldId="281"/>
            <ac:cxnSpMk id="3" creationId="{DE963DD6-FD8A-1ACD-5D36-04261CA68A51}"/>
          </ac:cxnSpMkLst>
        </pc:cxnChg>
        <pc:cxnChg chg="add mod">
          <ac:chgData name="Matthew Weber" userId="cb8fa425-774b-40a7-b0f2-d5b57e79fa6f" providerId="ADAL" clId="{015BEA6B-A1DE-49DC-B53B-3A6E46771428}" dt="2024-07-08T18:19:32.238" v="438" actId="1076"/>
          <ac:cxnSpMkLst>
            <pc:docMk/>
            <pc:sldMk cId="314473372" sldId="281"/>
            <ac:cxnSpMk id="6" creationId="{4CC626B4-117F-24EF-AFC6-C36B49BD5073}"/>
          </ac:cxnSpMkLst>
        </pc:cxnChg>
      </pc:sldChg>
      <pc:sldChg chg="addSp delSp modSp add mod">
        <pc:chgData name="Matthew Weber" userId="cb8fa425-774b-40a7-b0f2-d5b57e79fa6f" providerId="ADAL" clId="{015BEA6B-A1DE-49DC-B53B-3A6E46771428}" dt="2024-07-08T18:28:05.139" v="577" actId="26606"/>
        <pc:sldMkLst>
          <pc:docMk/>
          <pc:sldMk cId="2771705153" sldId="282"/>
        </pc:sldMkLst>
        <pc:spChg chg="mod">
          <ac:chgData name="Matthew Weber" userId="cb8fa425-774b-40a7-b0f2-d5b57e79fa6f" providerId="ADAL" clId="{015BEA6B-A1DE-49DC-B53B-3A6E46771428}" dt="2024-07-08T18:28:05.139" v="577" actId="26606"/>
          <ac:spMkLst>
            <pc:docMk/>
            <pc:sldMk cId="2771705153" sldId="282"/>
            <ac:spMk id="4" creationId="{9E5F1471-65BB-8F20-076C-32DEF2B68C92}"/>
          </ac:spMkLst>
        </pc:spChg>
        <pc:spChg chg="mod">
          <ac:chgData name="Matthew Weber" userId="cb8fa425-774b-40a7-b0f2-d5b57e79fa6f" providerId="ADAL" clId="{015BEA6B-A1DE-49DC-B53B-3A6E46771428}" dt="2024-07-08T18:28:05.139" v="577" actId="26606"/>
          <ac:spMkLst>
            <pc:docMk/>
            <pc:sldMk cId="2771705153" sldId="282"/>
            <ac:spMk id="5" creationId="{9F2E546D-2D7F-EF7F-0E83-FF8F5B224DFF}"/>
          </ac:spMkLst>
        </pc:spChg>
        <pc:spChg chg="add mod">
          <ac:chgData name="Matthew Weber" userId="cb8fa425-774b-40a7-b0f2-d5b57e79fa6f" providerId="ADAL" clId="{015BEA6B-A1DE-49DC-B53B-3A6E46771428}" dt="2024-07-08T18:28:03.054" v="576"/>
          <ac:spMkLst>
            <pc:docMk/>
            <pc:sldMk cId="2771705153" sldId="282"/>
            <ac:spMk id="8" creationId="{C03132A4-FB3F-6E09-4320-A4456D0AA1B5}"/>
          </ac:spMkLst>
        </pc:spChg>
        <pc:spChg chg="add mod">
          <ac:chgData name="Matthew Weber" userId="cb8fa425-774b-40a7-b0f2-d5b57e79fa6f" providerId="ADAL" clId="{015BEA6B-A1DE-49DC-B53B-3A6E46771428}" dt="2024-07-08T18:28:03.054" v="576"/>
          <ac:spMkLst>
            <pc:docMk/>
            <pc:sldMk cId="2771705153" sldId="282"/>
            <ac:spMk id="9" creationId="{74523462-F964-6A56-06DC-743F0B1F034F}"/>
          </ac:spMkLst>
        </pc:spChg>
        <pc:spChg chg="del">
          <ac:chgData name="Matthew Weber" userId="cb8fa425-774b-40a7-b0f2-d5b57e79fa6f" providerId="ADAL" clId="{015BEA6B-A1DE-49DC-B53B-3A6E46771428}" dt="2024-07-08T18:28:05.139" v="577" actId="26606"/>
          <ac:spMkLst>
            <pc:docMk/>
            <pc:sldMk cId="2771705153" sldId="282"/>
            <ac:spMk id="13" creationId="{0E3596DD-156A-473E-9BB3-C6A29F7574E9}"/>
          </ac:spMkLst>
        </pc:spChg>
        <pc:spChg chg="del">
          <ac:chgData name="Matthew Weber" userId="cb8fa425-774b-40a7-b0f2-d5b57e79fa6f" providerId="ADAL" clId="{015BEA6B-A1DE-49DC-B53B-3A6E46771428}" dt="2024-07-08T18:28:05.139" v="577" actId="26606"/>
          <ac:spMkLst>
            <pc:docMk/>
            <pc:sldMk cId="2771705153" sldId="282"/>
            <ac:spMk id="15" creationId="{2C46C4D6-C474-4E92-B52E-944C1118F7B6}"/>
          </ac:spMkLst>
        </pc:spChg>
        <pc:spChg chg="add">
          <ac:chgData name="Matthew Weber" userId="cb8fa425-774b-40a7-b0f2-d5b57e79fa6f" providerId="ADAL" clId="{015BEA6B-A1DE-49DC-B53B-3A6E46771428}" dt="2024-07-08T18:28:05.139" v="577" actId="26606"/>
          <ac:spMkLst>
            <pc:docMk/>
            <pc:sldMk cId="2771705153" sldId="282"/>
            <ac:spMk id="20" creationId="{0E3596DD-156A-473E-9BB3-C6A29F7574E9}"/>
          </ac:spMkLst>
        </pc:spChg>
        <pc:spChg chg="add">
          <ac:chgData name="Matthew Weber" userId="cb8fa425-774b-40a7-b0f2-d5b57e79fa6f" providerId="ADAL" clId="{015BEA6B-A1DE-49DC-B53B-3A6E46771428}" dt="2024-07-08T18:28:05.139" v="577" actId="26606"/>
          <ac:spMkLst>
            <pc:docMk/>
            <pc:sldMk cId="2771705153" sldId="282"/>
            <ac:spMk id="22" creationId="{2C46C4D6-C474-4E92-B52E-944C1118F7B6}"/>
          </ac:spMkLst>
        </pc:spChg>
        <pc:grpChg chg="del">
          <ac:chgData name="Matthew Weber" userId="cb8fa425-774b-40a7-b0f2-d5b57e79fa6f" providerId="ADAL" clId="{015BEA6B-A1DE-49DC-B53B-3A6E46771428}" dt="2024-07-08T18:27:57.105" v="575" actId="478"/>
          <ac:grpSpMkLst>
            <pc:docMk/>
            <pc:sldMk cId="2771705153" sldId="282"/>
            <ac:grpSpMk id="2" creationId="{8E60685D-CC8B-536C-F82F-2D88A0A573E4}"/>
          </ac:grpSpMkLst>
        </pc:grpChg>
        <pc:grpChg chg="add mod">
          <ac:chgData name="Matthew Weber" userId="cb8fa425-774b-40a7-b0f2-d5b57e79fa6f" providerId="ADAL" clId="{015BEA6B-A1DE-49DC-B53B-3A6E46771428}" dt="2024-07-08T18:28:05.139" v="577" actId="26606"/>
          <ac:grpSpMkLst>
            <pc:docMk/>
            <pc:sldMk cId="2771705153" sldId="282"/>
            <ac:grpSpMk id="3" creationId="{FDD6F869-025B-D5F5-17BB-5AB3102AF42D}"/>
          </ac:grpSpMkLst>
        </pc:grpChg>
        <pc:grpChg chg="add mod">
          <ac:chgData name="Matthew Weber" userId="cb8fa425-774b-40a7-b0f2-d5b57e79fa6f" providerId="ADAL" clId="{015BEA6B-A1DE-49DC-B53B-3A6E46771428}" dt="2024-07-08T18:28:03.054" v="576"/>
          <ac:grpSpMkLst>
            <pc:docMk/>
            <pc:sldMk cId="2771705153" sldId="282"/>
            <ac:grpSpMk id="7" creationId="{77CE04F5-DBBE-FD75-94B8-B7FB549012E6}"/>
          </ac:grpSpMkLst>
        </pc:grpChg>
        <pc:picChg chg="add mod">
          <ac:chgData name="Matthew Weber" userId="cb8fa425-774b-40a7-b0f2-d5b57e79fa6f" providerId="ADAL" clId="{015BEA6B-A1DE-49DC-B53B-3A6E46771428}" dt="2024-07-08T18:28:03.054" v="576"/>
          <ac:picMkLst>
            <pc:docMk/>
            <pc:sldMk cId="2771705153" sldId="282"/>
            <ac:picMk id="11" creationId="{69B004D6-3C5B-DE1B-26F7-A9E66A7CC450}"/>
          </ac:picMkLst>
        </pc:picChg>
      </pc:sldChg>
      <pc:sldChg chg="addSp delSp modSp add mod">
        <pc:chgData name="Matthew Weber" userId="cb8fa425-774b-40a7-b0f2-d5b57e79fa6f" providerId="ADAL" clId="{015BEA6B-A1DE-49DC-B53B-3A6E46771428}" dt="2024-07-08T18:29:02.280" v="588" actId="1076"/>
        <pc:sldMkLst>
          <pc:docMk/>
          <pc:sldMk cId="53747972" sldId="283"/>
        </pc:sldMkLst>
        <pc:spChg chg="mod">
          <ac:chgData name="Matthew Weber" userId="cb8fa425-774b-40a7-b0f2-d5b57e79fa6f" providerId="ADAL" clId="{015BEA6B-A1DE-49DC-B53B-3A6E46771428}" dt="2024-07-08T18:29:02.280" v="588" actId="1076"/>
          <ac:spMkLst>
            <pc:docMk/>
            <pc:sldMk cId="53747972" sldId="283"/>
            <ac:spMk id="5" creationId="{9F2E546D-2D7F-EF7F-0E83-FF8F5B224DFF}"/>
          </ac:spMkLst>
        </pc:spChg>
        <pc:spChg chg="add mod">
          <ac:chgData name="Matthew Weber" userId="cb8fa425-774b-40a7-b0f2-d5b57e79fa6f" providerId="ADAL" clId="{015BEA6B-A1DE-49DC-B53B-3A6E46771428}" dt="2024-07-08T18:28:49.585" v="585"/>
          <ac:spMkLst>
            <pc:docMk/>
            <pc:sldMk cId="53747972" sldId="283"/>
            <ac:spMk id="10" creationId="{E7296344-6F45-8048-0E49-552ADD974649}"/>
          </ac:spMkLst>
        </pc:spChg>
        <pc:grpChg chg="add mod">
          <ac:chgData name="Matthew Weber" userId="cb8fa425-774b-40a7-b0f2-d5b57e79fa6f" providerId="ADAL" clId="{015BEA6B-A1DE-49DC-B53B-3A6E46771428}" dt="2024-07-08T18:28:57.139" v="587" actId="14100"/>
          <ac:grpSpMkLst>
            <pc:docMk/>
            <pc:sldMk cId="53747972" sldId="283"/>
            <ac:grpSpMk id="2" creationId="{8148BA30-B7C5-D9C8-16F9-489A47AD1977}"/>
          </ac:grpSpMkLst>
        </pc:grpChg>
        <pc:grpChg chg="del">
          <ac:chgData name="Matthew Weber" userId="cb8fa425-774b-40a7-b0f2-d5b57e79fa6f" providerId="ADAL" clId="{015BEA6B-A1DE-49DC-B53B-3A6E46771428}" dt="2024-07-08T18:28:42.660" v="584" actId="478"/>
          <ac:grpSpMkLst>
            <pc:docMk/>
            <pc:sldMk cId="53747972" sldId="283"/>
            <ac:grpSpMk id="3" creationId="{FDD6F869-025B-D5F5-17BB-5AB3102AF42D}"/>
          </ac:grpSpMkLst>
        </pc:grpChg>
        <pc:picChg chg="add mod">
          <ac:chgData name="Matthew Weber" userId="cb8fa425-774b-40a7-b0f2-d5b57e79fa6f" providerId="ADAL" clId="{015BEA6B-A1DE-49DC-B53B-3A6E46771428}" dt="2024-07-08T18:28:49.585" v="585"/>
          <ac:picMkLst>
            <pc:docMk/>
            <pc:sldMk cId="53747972" sldId="283"/>
            <ac:picMk id="6" creationId="{71160144-00CE-B8A4-4437-716881CE1382}"/>
          </ac:picMkLst>
        </pc:picChg>
      </pc:sldChg>
      <pc:sldChg chg="addSp delSp modSp add mod">
        <pc:chgData name="Matthew Weber" userId="cb8fa425-774b-40a7-b0f2-d5b57e79fa6f" providerId="ADAL" clId="{015BEA6B-A1DE-49DC-B53B-3A6E46771428}" dt="2024-07-08T18:29:45.588" v="597" actId="26606"/>
        <pc:sldMkLst>
          <pc:docMk/>
          <pc:sldMk cId="3422756591" sldId="284"/>
        </pc:sldMkLst>
        <pc:spChg chg="mod">
          <ac:chgData name="Matthew Weber" userId="cb8fa425-774b-40a7-b0f2-d5b57e79fa6f" providerId="ADAL" clId="{015BEA6B-A1DE-49DC-B53B-3A6E46771428}" dt="2024-07-08T18:29:45.588" v="597" actId="26606"/>
          <ac:spMkLst>
            <pc:docMk/>
            <pc:sldMk cId="3422756591" sldId="284"/>
            <ac:spMk id="5" creationId="{9F2E546D-2D7F-EF7F-0E83-FF8F5B224DFF}"/>
          </ac:spMkLst>
        </pc:spChg>
        <pc:spChg chg="add mod">
          <ac:chgData name="Matthew Weber" userId="cb8fa425-774b-40a7-b0f2-d5b57e79fa6f" providerId="ADAL" clId="{015BEA6B-A1DE-49DC-B53B-3A6E46771428}" dt="2024-07-08T18:29:43.812" v="596"/>
          <ac:spMkLst>
            <pc:docMk/>
            <pc:sldMk cId="3422756591" sldId="284"/>
            <ac:spMk id="8" creationId="{7A974A31-A9EE-D428-C1E0-0B2963BBE918}"/>
          </ac:spMkLst>
        </pc:spChg>
        <pc:spChg chg="add mod">
          <ac:chgData name="Matthew Weber" userId="cb8fa425-774b-40a7-b0f2-d5b57e79fa6f" providerId="ADAL" clId="{015BEA6B-A1DE-49DC-B53B-3A6E46771428}" dt="2024-07-08T18:29:43.812" v="596"/>
          <ac:spMkLst>
            <pc:docMk/>
            <pc:sldMk cId="3422756591" sldId="284"/>
            <ac:spMk id="9" creationId="{A836E4A5-E9C6-A9A0-29C6-DFB6B239B652}"/>
          </ac:spMkLst>
        </pc:spChg>
        <pc:spChg chg="del">
          <ac:chgData name="Matthew Weber" userId="cb8fa425-774b-40a7-b0f2-d5b57e79fa6f" providerId="ADAL" clId="{015BEA6B-A1DE-49DC-B53B-3A6E46771428}" dt="2024-07-08T18:29:45.588" v="597" actId="26606"/>
          <ac:spMkLst>
            <pc:docMk/>
            <pc:sldMk cId="3422756591" sldId="284"/>
            <ac:spMk id="20" creationId="{0E3596DD-156A-473E-9BB3-C6A29F7574E9}"/>
          </ac:spMkLst>
        </pc:spChg>
        <pc:spChg chg="del">
          <ac:chgData name="Matthew Weber" userId="cb8fa425-774b-40a7-b0f2-d5b57e79fa6f" providerId="ADAL" clId="{015BEA6B-A1DE-49DC-B53B-3A6E46771428}" dt="2024-07-08T18:29:45.588" v="597" actId="26606"/>
          <ac:spMkLst>
            <pc:docMk/>
            <pc:sldMk cId="3422756591" sldId="284"/>
            <ac:spMk id="22" creationId="{2C46C4D6-C474-4E92-B52E-944C1118F7B6}"/>
          </ac:spMkLst>
        </pc:spChg>
        <pc:spChg chg="add">
          <ac:chgData name="Matthew Weber" userId="cb8fa425-774b-40a7-b0f2-d5b57e79fa6f" providerId="ADAL" clId="{015BEA6B-A1DE-49DC-B53B-3A6E46771428}" dt="2024-07-08T18:29:45.588" v="597" actId="26606"/>
          <ac:spMkLst>
            <pc:docMk/>
            <pc:sldMk cId="3422756591" sldId="284"/>
            <ac:spMk id="27" creationId="{0E3596DD-156A-473E-9BB3-C6A29F7574E9}"/>
          </ac:spMkLst>
        </pc:spChg>
        <pc:spChg chg="add">
          <ac:chgData name="Matthew Weber" userId="cb8fa425-774b-40a7-b0f2-d5b57e79fa6f" providerId="ADAL" clId="{015BEA6B-A1DE-49DC-B53B-3A6E46771428}" dt="2024-07-08T18:29:45.588" v="597" actId="26606"/>
          <ac:spMkLst>
            <pc:docMk/>
            <pc:sldMk cId="3422756591" sldId="284"/>
            <ac:spMk id="29" creationId="{2C46C4D6-C474-4E92-B52E-944C1118F7B6}"/>
          </ac:spMkLst>
        </pc:spChg>
        <pc:grpChg chg="del">
          <ac:chgData name="Matthew Weber" userId="cb8fa425-774b-40a7-b0f2-d5b57e79fa6f" providerId="ADAL" clId="{015BEA6B-A1DE-49DC-B53B-3A6E46771428}" dt="2024-07-08T18:29:37.169" v="595" actId="478"/>
          <ac:grpSpMkLst>
            <pc:docMk/>
            <pc:sldMk cId="3422756591" sldId="284"/>
            <ac:grpSpMk id="2" creationId="{8148BA30-B7C5-D9C8-16F9-489A47AD1977}"/>
          </ac:grpSpMkLst>
        </pc:grpChg>
        <pc:grpChg chg="add mod">
          <ac:chgData name="Matthew Weber" userId="cb8fa425-774b-40a7-b0f2-d5b57e79fa6f" providerId="ADAL" clId="{015BEA6B-A1DE-49DC-B53B-3A6E46771428}" dt="2024-07-08T18:29:45.588" v="597" actId="26606"/>
          <ac:grpSpMkLst>
            <pc:docMk/>
            <pc:sldMk cId="3422756591" sldId="284"/>
            <ac:grpSpMk id="3" creationId="{3EEA14B9-BBB7-B34E-58BE-772A32003EF4}"/>
          </ac:grpSpMkLst>
        </pc:grpChg>
        <pc:picChg chg="add mod">
          <ac:chgData name="Matthew Weber" userId="cb8fa425-774b-40a7-b0f2-d5b57e79fa6f" providerId="ADAL" clId="{015BEA6B-A1DE-49DC-B53B-3A6E46771428}" dt="2024-07-08T18:29:43.812" v="596"/>
          <ac:picMkLst>
            <pc:docMk/>
            <pc:sldMk cId="3422756591" sldId="284"/>
            <ac:picMk id="7" creationId="{89F68C92-A0C7-B698-5F3B-5A8AFEF6236E}"/>
          </ac:picMkLst>
        </pc:picChg>
      </pc:sldChg>
      <pc:sldChg chg="addSp delSp modSp add mod">
        <pc:chgData name="Matthew Weber" userId="cb8fa425-774b-40a7-b0f2-d5b57e79fa6f" providerId="ADAL" clId="{015BEA6B-A1DE-49DC-B53B-3A6E46771428}" dt="2024-07-08T18:30:26.781" v="608" actId="26606"/>
        <pc:sldMkLst>
          <pc:docMk/>
          <pc:sldMk cId="237393890" sldId="285"/>
        </pc:sldMkLst>
        <pc:spChg chg="mod">
          <ac:chgData name="Matthew Weber" userId="cb8fa425-774b-40a7-b0f2-d5b57e79fa6f" providerId="ADAL" clId="{015BEA6B-A1DE-49DC-B53B-3A6E46771428}" dt="2024-07-08T18:30:16.951" v="605" actId="403"/>
          <ac:spMkLst>
            <pc:docMk/>
            <pc:sldMk cId="237393890" sldId="285"/>
            <ac:spMk id="5" creationId="{9F2E546D-2D7F-EF7F-0E83-FF8F5B224DFF}"/>
          </ac:spMkLst>
        </pc:spChg>
        <pc:spChg chg="add mod">
          <ac:chgData name="Matthew Weber" userId="cb8fa425-774b-40a7-b0f2-d5b57e79fa6f" providerId="ADAL" clId="{015BEA6B-A1DE-49DC-B53B-3A6E46771428}" dt="2024-07-08T18:30:25.421" v="607"/>
          <ac:spMkLst>
            <pc:docMk/>
            <pc:sldMk cId="237393890" sldId="285"/>
            <ac:spMk id="10" creationId="{51C4DAAD-1D68-6803-9B1F-73BB2A83BD77}"/>
          </ac:spMkLst>
        </pc:spChg>
        <pc:spChg chg="del">
          <ac:chgData name="Matthew Weber" userId="cb8fa425-774b-40a7-b0f2-d5b57e79fa6f" providerId="ADAL" clId="{015BEA6B-A1DE-49DC-B53B-3A6E46771428}" dt="2024-07-08T18:30:26.781" v="608" actId="26606"/>
          <ac:spMkLst>
            <pc:docMk/>
            <pc:sldMk cId="237393890" sldId="285"/>
            <ac:spMk id="27" creationId="{0E3596DD-156A-473E-9BB3-C6A29F7574E9}"/>
          </ac:spMkLst>
        </pc:spChg>
        <pc:spChg chg="del">
          <ac:chgData name="Matthew Weber" userId="cb8fa425-774b-40a7-b0f2-d5b57e79fa6f" providerId="ADAL" clId="{015BEA6B-A1DE-49DC-B53B-3A6E46771428}" dt="2024-07-08T18:30:26.781" v="608" actId="26606"/>
          <ac:spMkLst>
            <pc:docMk/>
            <pc:sldMk cId="237393890" sldId="285"/>
            <ac:spMk id="29" creationId="{2C46C4D6-C474-4E92-B52E-944C1118F7B6}"/>
          </ac:spMkLst>
        </pc:spChg>
        <pc:spChg chg="add">
          <ac:chgData name="Matthew Weber" userId="cb8fa425-774b-40a7-b0f2-d5b57e79fa6f" providerId="ADAL" clId="{015BEA6B-A1DE-49DC-B53B-3A6E46771428}" dt="2024-07-08T18:30:26.781" v="608" actId="26606"/>
          <ac:spMkLst>
            <pc:docMk/>
            <pc:sldMk cId="237393890" sldId="285"/>
            <ac:spMk id="34" creationId="{0E3596DD-156A-473E-9BB3-C6A29F7574E9}"/>
          </ac:spMkLst>
        </pc:spChg>
        <pc:spChg chg="add">
          <ac:chgData name="Matthew Weber" userId="cb8fa425-774b-40a7-b0f2-d5b57e79fa6f" providerId="ADAL" clId="{015BEA6B-A1DE-49DC-B53B-3A6E46771428}" dt="2024-07-08T18:30:26.781" v="608" actId="26606"/>
          <ac:spMkLst>
            <pc:docMk/>
            <pc:sldMk cId="237393890" sldId="285"/>
            <ac:spMk id="36" creationId="{2C46C4D6-C474-4E92-B52E-944C1118F7B6}"/>
          </ac:spMkLst>
        </pc:spChg>
        <pc:grpChg chg="add mod">
          <ac:chgData name="Matthew Weber" userId="cb8fa425-774b-40a7-b0f2-d5b57e79fa6f" providerId="ADAL" clId="{015BEA6B-A1DE-49DC-B53B-3A6E46771428}" dt="2024-07-08T18:30:26.781" v="608" actId="26606"/>
          <ac:grpSpMkLst>
            <pc:docMk/>
            <pc:sldMk cId="237393890" sldId="285"/>
            <ac:grpSpMk id="2" creationId="{8A84C955-5533-5A6E-020E-94FEF48C2BA6}"/>
          </ac:grpSpMkLst>
        </pc:grpChg>
        <pc:grpChg chg="del">
          <ac:chgData name="Matthew Weber" userId="cb8fa425-774b-40a7-b0f2-d5b57e79fa6f" providerId="ADAL" clId="{015BEA6B-A1DE-49DC-B53B-3A6E46771428}" dt="2024-07-08T18:30:19.090" v="606" actId="478"/>
          <ac:grpSpMkLst>
            <pc:docMk/>
            <pc:sldMk cId="237393890" sldId="285"/>
            <ac:grpSpMk id="3" creationId="{3EEA14B9-BBB7-B34E-58BE-772A32003EF4}"/>
          </ac:grpSpMkLst>
        </pc:grpChg>
        <pc:picChg chg="add mod">
          <ac:chgData name="Matthew Weber" userId="cb8fa425-774b-40a7-b0f2-d5b57e79fa6f" providerId="ADAL" clId="{015BEA6B-A1DE-49DC-B53B-3A6E46771428}" dt="2024-07-08T18:30:25.421" v="607"/>
          <ac:picMkLst>
            <pc:docMk/>
            <pc:sldMk cId="237393890" sldId="285"/>
            <ac:picMk id="6" creationId="{77985F78-ABAA-8AFC-0663-9CA5F74999D3}"/>
          </ac:picMkLst>
        </pc:picChg>
      </pc:sldChg>
      <pc:sldChg chg="new del">
        <pc:chgData name="Matthew Weber" userId="cb8fa425-774b-40a7-b0f2-d5b57e79fa6f" providerId="ADAL" clId="{015BEA6B-A1DE-49DC-B53B-3A6E46771428}" dt="2024-07-08T18:29:52.233" v="599" actId="2696"/>
        <pc:sldMkLst>
          <pc:docMk/>
          <pc:sldMk cId="574855955" sldId="285"/>
        </pc:sldMkLst>
      </pc:sldChg>
      <pc:sldChg chg="addSp delSp modSp add mod">
        <pc:chgData name="Matthew Weber" userId="cb8fa425-774b-40a7-b0f2-d5b57e79fa6f" providerId="ADAL" clId="{015BEA6B-A1DE-49DC-B53B-3A6E46771428}" dt="2024-07-08T18:31:24.619" v="618" actId="14100"/>
        <pc:sldMkLst>
          <pc:docMk/>
          <pc:sldMk cId="4072829185" sldId="286"/>
        </pc:sldMkLst>
        <pc:spChg chg="mod">
          <ac:chgData name="Matthew Weber" userId="cb8fa425-774b-40a7-b0f2-d5b57e79fa6f" providerId="ADAL" clId="{015BEA6B-A1DE-49DC-B53B-3A6E46771428}" dt="2024-07-08T18:31:06.985" v="614" actId="403"/>
          <ac:spMkLst>
            <pc:docMk/>
            <pc:sldMk cId="4072829185" sldId="286"/>
            <ac:spMk id="5" creationId="{9F2E546D-2D7F-EF7F-0E83-FF8F5B224DFF}"/>
          </ac:spMkLst>
        </pc:spChg>
        <pc:spChg chg="add mod">
          <ac:chgData name="Matthew Weber" userId="cb8fa425-774b-40a7-b0f2-d5b57e79fa6f" providerId="ADAL" clId="{015BEA6B-A1DE-49DC-B53B-3A6E46771428}" dt="2024-07-08T18:31:16.085" v="616"/>
          <ac:spMkLst>
            <pc:docMk/>
            <pc:sldMk cId="4072829185" sldId="286"/>
            <ac:spMk id="8" creationId="{426850F5-5943-569B-4E9D-9A43D0439D53}"/>
          </ac:spMkLst>
        </pc:spChg>
        <pc:spChg chg="add mod">
          <ac:chgData name="Matthew Weber" userId="cb8fa425-774b-40a7-b0f2-d5b57e79fa6f" providerId="ADAL" clId="{015BEA6B-A1DE-49DC-B53B-3A6E46771428}" dt="2024-07-08T18:31:24.619" v="618" actId="14100"/>
          <ac:spMkLst>
            <pc:docMk/>
            <pc:sldMk cId="4072829185" sldId="286"/>
            <ac:spMk id="9" creationId="{9FB74F91-E381-C641-721D-04819A882B33}"/>
          </ac:spMkLst>
        </pc:spChg>
        <pc:spChg chg="del">
          <ac:chgData name="Matthew Weber" userId="cb8fa425-774b-40a7-b0f2-d5b57e79fa6f" providerId="ADAL" clId="{015BEA6B-A1DE-49DC-B53B-3A6E46771428}" dt="2024-07-08T18:31:18.039" v="617" actId="26606"/>
          <ac:spMkLst>
            <pc:docMk/>
            <pc:sldMk cId="4072829185" sldId="286"/>
            <ac:spMk id="34" creationId="{0E3596DD-156A-473E-9BB3-C6A29F7574E9}"/>
          </ac:spMkLst>
        </pc:spChg>
        <pc:spChg chg="del">
          <ac:chgData name="Matthew Weber" userId="cb8fa425-774b-40a7-b0f2-d5b57e79fa6f" providerId="ADAL" clId="{015BEA6B-A1DE-49DC-B53B-3A6E46771428}" dt="2024-07-08T18:31:18.039" v="617" actId="26606"/>
          <ac:spMkLst>
            <pc:docMk/>
            <pc:sldMk cId="4072829185" sldId="286"/>
            <ac:spMk id="36" creationId="{2C46C4D6-C474-4E92-B52E-944C1118F7B6}"/>
          </ac:spMkLst>
        </pc:spChg>
        <pc:spChg chg="add">
          <ac:chgData name="Matthew Weber" userId="cb8fa425-774b-40a7-b0f2-d5b57e79fa6f" providerId="ADAL" clId="{015BEA6B-A1DE-49DC-B53B-3A6E46771428}" dt="2024-07-08T18:31:18.039" v="617" actId="26606"/>
          <ac:spMkLst>
            <pc:docMk/>
            <pc:sldMk cId="4072829185" sldId="286"/>
            <ac:spMk id="41" creationId="{0E3596DD-156A-473E-9BB3-C6A29F7574E9}"/>
          </ac:spMkLst>
        </pc:spChg>
        <pc:spChg chg="add">
          <ac:chgData name="Matthew Weber" userId="cb8fa425-774b-40a7-b0f2-d5b57e79fa6f" providerId="ADAL" clId="{015BEA6B-A1DE-49DC-B53B-3A6E46771428}" dt="2024-07-08T18:31:18.039" v="617" actId="26606"/>
          <ac:spMkLst>
            <pc:docMk/>
            <pc:sldMk cId="4072829185" sldId="286"/>
            <ac:spMk id="43" creationId="{2C46C4D6-C474-4E92-B52E-944C1118F7B6}"/>
          </ac:spMkLst>
        </pc:spChg>
        <pc:grpChg chg="del">
          <ac:chgData name="Matthew Weber" userId="cb8fa425-774b-40a7-b0f2-d5b57e79fa6f" providerId="ADAL" clId="{015BEA6B-A1DE-49DC-B53B-3A6E46771428}" dt="2024-07-08T18:31:08.495" v="615" actId="478"/>
          <ac:grpSpMkLst>
            <pc:docMk/>
            <pc:sldMk cId="4072829185" sldId="286"/>
            <ac:grpSpMk id="2" creationId="{8A84C955-5533-5A6E-020E-94FEF48C2BA6}"/>
          </ac:grpSpMkLst>
        </pc:grpChg>
        <pc:grpChg chg="add mod">
          <ac:chgData name="Matthew Weber" userId="cb8fa425-774b-40a7-b0f2-d5b57e79fa6f" providerId="ADAL" clId="{015BEA6B-A1DE-49DC-B53B-3A6E46771428}" dt="2024-07-08T18:31:18.039" v="617" actId="26606"/>
          <ac:grpSpMkLst>
            <pc:docMk/>
            <pc:sldMk cId="4072829185" sldId="286"/>
            <ac:grpSpMk id="3" creationId="{3FD322D3-AD30-884A-AE41-F182FD62B2B3}"/>
          </ac:grpSpMkLst>
        </pc:grpChg>
        <pc:picChg chg="add mod">
          <ac:chgData name="Matthew Weber" userId="cb8fa425-774b-40a7-b0f2-d5b57e79fa6f" providerId="ADAL" clId="{015BEA6B-A1DE-49DC-B53B-3A6E46771428}" dt="2024-07-08T18:31:16.085" v="616"/>
          <ac:picMkLst>
            <pc:docMk/>
            <pc:sldMk cId="4072829185" sldId="286"/>
            <ac:picMk id="7" creationId="{EDF407C9-2360-3745-927C-619D8A5FFE6D}"/>
          </ac:picMkLst>
        </pc:picChg>
      </pc:sldChg>
      <pc:sldChg chg="addSp delSp modSp add mod">
        <pc:chgData name="Matthew Weber" userId="cb8fa425-774b-40a7-b0f2-d5b57e79fa6f" providerId="ADAL" clId="{015BEA6B-A1DE-49DC-B53B-3A6E46771428}" dt="2024-07-08T18:32:14.115" v="627" actId="1076"/>
        <pc:sldMkLst>
          <pc:docMk/>
          <pc:sldMk cId="51715693" sldId="287"/>
        </pc:sldMkLst>
        <pc:spChg chg="mod">
          <ac:chgData name="Matthew Weber" userId="cb8fa425-774b-40a7-b0f2-d5b57e79fa6f" providerId="ADAL" clId="{015BEA6B-A1DE-49DC-B53B-3A6E46771428}" dt="2024-07-08T18:32:01.406" v="624" actId="403"/>
          <ac:spMkLst>
            <pc:docMk/>
            <pc:sldMk cId="51715693" sldId="287"/>
            <ac:spMk id="5" creationId="{9F2E546D-2D7F-EF7F-0E83-FF8F5B224DFF}"/>
          </ac:spMkLst>
        </pc:spChg>
        <pc:spChg chg="add mod">
          <ac:chgData name="Matthew Weber" userId="cb8fa425-774b-40a7-b0f2-d5b57e79fa6f" providerId="ADAL" clId="{015BEA6B-A1DE-49DC-B53B-3A6E46771428}" dt="2024-07-08T18:32:09.518" v="626"/>
          <ac:spMkLst>
            <pc:docMk/>
            <pc:sldMk cId="51715693" sldId="287"/>
            <ac:spMk id="10" creationId="{F6DF5FA3-0C5F-2996-B844-66074FE7573D}"/>
          </ac:spMkLst>
        </pc:spChg>
        <pc:spChg chg="add mod">
          <ac:chgData name="Matthew Weber" userId="cb8fa425-774b-40a7-b0f2-d5b57e79fa6f" providerId="ADAL" clId="{015BEA6B-A1DE-49DC-B53B-3A6E46771428}" dt="2024-07-08T18:32:09.518" v="626"/>
          <ac:spMkLst>
            <pc:docMk/>
            <pc:sldMk cId="51715693" sldId="287"/>
            <ac:spMk id="12" creationId="{51451FC4-5445-5C0F-ABE8-1BB8126869E7}"/>
          </ac:spMkLst>
        </pc:spChg>
        <pc:grpChg chg="add mod">
          <ac:chgData name="Matthew Weber" userId="cb8fa425-774b-40a7-b0f2-d5b57e79fa6f" providerId="ADAL" clId="{015BEA6B-A1DE-49DC-B53B-3A6E46771428}" dt="2024-07-08T18:32:14.115" v="627" actId="1076"/>
          <ac:grpSpMkLst>
            <pc:docMk/>
            <pc:sldMk cId="51715693" sldId="287"/>
            <ac:grpSpMk id="2" creationId="{AF9F3E5F-5375-5533-A38B-978F7C03386F}"/>
          </ac:grpSpMkLst>
        </pc:grpChg>
        <pc:grpChg chg="del">
          <ac:chgData name="Matthew Weber" userId="cb8fa425-774b-40a7-b0f2-d5b57e79fa6f" providerId="ADAL" clId="{015BEA6B-A1DE-49DC-B53B-3A6E46771428}" dt="2024-07-08T18:32:08.259" v="625" actId="478"/>
          <ac:grpSpMkLst>
            <pc:docMk/>
            <pc:sldMk cId="51715693" sldId="287"/>
            <ac:grpSpMk id="3" creationId="{3FD322D3-AD30-884A-AE41-F182FD62B2B3}"/>
          </ac:grpSpMkLst>
        </pc:grpChg>
        <pc:grpChg chg="add mod">
          <ac:chgData name="Matthew Weber" userId="cb8fa425-774b-40a7-b0f2-d5b57e79fa6f" providerId="ADAL" clId="{015BEA6B-A1DE-49DC-B53B-3A6E46771428}" dt="2024-07-08T18:32:09.518" v="626"/>
          <ac:grpSpMkLst>
            <pc:docMk/>
            <pc:sldMk cId="51715693" sldId="287"/>
            <ac:grpSpMk id="6" creationId="{4A3CB090-4E00-2FE4-4D52-206323758A88}"/>
          </ac:grpSpMkLst>
        </pc:grpChg>
        <pc:picChg chg="add mod">
          <ac:chgData name="Matthew Weber" userId="cb8fa425-774b-40a7-b0f2-d5b57e79fa6f" providerId="ADAL" clId="{015BEA6B-A1DE-49DC-B53B-3A6E46771428}" dt="2024-07-08T18:32:09.518" v="626"/>
          <ac:picMkLst>
            <pc:docMk/>
            <pc:sldMk cId="51715693" sldId="287"/>
            <ac:picMk id="11" creationId="{D7E9C793-4AFB-3253-0F13-10B6B1341316}"/>
          </ac:picMkLst>
        </pc:picChg>
      </pc:sldChg>
      <pc:sldChg chg="new del">
        <pc:chgData name="Matthew Weber" userId="cb8fa425-774b-40a7-b0f2-d5b57e79fa6f" providerId="ADAL" clId="{015BEA6B-A1DE-49DC-B53B-3A6E46771428}" dt="2024-07-08T18:32:20.412" v="629" actId="2696"/>
        <pc:sldMkLst>
          <pc:docMk/>
          <pc:sldMk cId="152570039" sldId="288"/>
        </pc:sldMkLst>
      </pc:sldChg>
      <pc:sldChg chg="new del">
        <pc:chgData name="Matthew Weber" userId="cb8fa425-774b-40a7-b0f2-d5b57e79fa6f" providerId="ADAL" clId="{015BEA6B-A1DE-49DC-B53B-3A6E46771428}" dt="2024-07-08T18:32:25.822" v="631" actId="2696"/>
        <pc:sldMkLst>
          <pc:docMk/>
          <pc:sldMk cId="2353473135" sldId="288"/>
        </pc:sldMkLst>
      </pc:sldChg>
      <pc:sldChg chg="addSp delSp modSp add mod">
        <pc:chgData name="Matthew Weber" userId="cb8fa425-774b-40a7-b0f2-d5b57e79fa6f" providerId="ADAL" clId="{015BEA6B-A1DE-49DC-B53B-3A6E46771428}" dt="2024-07-08T18:33:11.720" v="645" actId="26606"/>
        <pc:sldMkLst>
          <pc:docMk/>
          <pc:sldMk cId="4243631304" sldId="288"/>
        </pc:sldMkLst>
        <pc:spChg chg="mod">
          <ac:chgData name="Matthew Weber" userId="cb8fa425-774b-40a7-b0f2-d5b57e79fa6f" providerId="ADAL" clId="{015BEA6B-A1DE-49DC-B53B-3A6E46771428}" dt="2024-07-08T18:32:58.366" v="641" actId="404"/>
          <ac:spMkLst>
            <pc:docMk/>
            <pc:sldMk cId="4243631304" sldId="288"/>
            <ac:spMk id="5" creationId="{9F2E546D-2D7F-EF7F-0E83-FF8F5B224DFF}"/>
          </ac:spMkLst>
        </pc:spChg>
        <pc:spChg chg="add mod">
          <ac:chgData name="Matthew Weber" userId="cb8fa425-774b-40a7-b0f2-d5b57e79fa6f" providerId="ADAL" clId="{015BEA6B-A1DE-49DC-B53B-3A6E46771428}" dt="2024-07-08T18:33:07.911" v="643"/>
          <ac:spMkLst>
            <pc:docMk/>
            <pc:sldMk cId="4243631304" sldId="288"/>
            <ac:spMk id="8" creationId="{74714D2C-C730-B89A-4595-57086AE81026}"/>
          </ac:spMkLst>
        </pc:spChg>
        <pc:spChg chg="add mod">
          <ac:chgData name="Matthew Weber" userId="cb8fa425-774b-40a7-b0f2-d5b57e79fa6f" providerId="ADAL" clId="{015BEA6B-A1DE-49DC-B53B-3A6E46771428}" dt="2024-07-08T18:33:07.911" v="643"/>
          <ac:spMkLst>
            <pc:docMk/>
            <pc:sldMk cId="4243631304" sldId="288"/>
            <ac:spMk id="13" creationId="{52B09635-8B31-55D1-3388-7EC6299417C1}"/>
          </ac:spMkLst>
        </pc:spChg>
        <pc:spChg chg="del">
          <ac:chgData name="Matthew Weber" userId="cb8fa425-774b-40a7-b0f2-d5b57e79fa6f" providerId="ADAL" clId="{015BEA6B-A1DE-49DC-B53B-3A6E46771428}" dt="2024-07-08T18:33:11.720" v="645" actId="26606"/>
          <ac:spMkLst>
            <pc:docMk/>
            <pc:sldMk cId="4243631304" sldId="288"/>
            <ac:spMk id="41" creationId="{0E3596DD-156A-473E-9BB3-C6A29F7574E9}"/>
          </ac:spMkLst>
        </pc:spChg>
        <pc:spChg chg="del">
          <ac:chgData name="Matthew Weber" userId="cb8fa425-774b-40a7-b0f2-d5b57e79fa6f" providerId="ADAL" clId="{015BEA6B-A1DE-49DC-B53B-3A6E46771428}" dt="2024-07-08T18:33:11.720" v="645" actId="26606"/>
          <ac:spMkLst>
            <pc:docMk/>
            <pc:sldMk cId="4243631304" sldId="288"/>
            <ac:spMk id="43" creationId="{2C46C4D6-C474-4E92-B52E-944C1118F7B6}"/>
          </ac:spMkLst>
        </pc:spChg>
        <pc:spChg chg="add">
          <ac:chgData name="Matthew Weber" userId="cb8fa425-774b-40a7-b0f2-d5b57e79fa6f" providerId="ADAL" clId="{015BEA6B-A1DE-49DC-B53B-3A6E46771428}" dt="2024-07-08T18:33:11.720" v="645" actId="26606"/>
          <ac:spMkLst>
            <pc:docMk/>
            <pc:sldMk cId="4243631304" sldId="288"/>
            <ac:spMk id="48" creationId="{0E3596DD-156A-473E-9BB3-C6A29F7574E9}"/>
          </ac:spMkLst>
        </pc:spChg>
        <pc:spChg chg="add">
          <ac:chgData name="Matthew Weber" userId="cb8fa425-774b-40a7-b0f2-d5b57e79fa6f" providerId="ADAL" clId="{015BEA6B-A1DE-49DC-B53B-3A6E46771428}" dt="2024-07-08T18:33:11.720" v="645" actId="26606"/>
          <ac:spMkLst>
            <pc:docMk/>
            <pc:sldMk cId="4243631304" sldId="288"/>
            <ac:spMk id="50" creationId="{2C46C4D6-C474-4E92-B52E-944C1118F7B6}"/>
          </ac:spMkLst>
        </pc:spChg>
        <pc:grpChg chg="del">
          <ac:chgData name="Matthew Weber" userId="cb8fa425-774b-40a7-b0f2-d5b57e79fa6f" providerId="ADAL" clId="{015BEA6B-A1DE-49DC-B53B-3A6E46771428}" dt="2024-07-08T18:33:00.730" v="642" actId="478"/>
          <ac:grpSpMkLst>
            <pc:docMk/>
            <pc:sldMk cId="4243631304" sldId="288"/>
            <ac:grpSpMk id="2" creationId="{AF9F3E5F-5375-5533-A38B-978F7C03386F}"/>
          </ac:grpSpMkLst>
        </pc:grpChg>
        <pc:grpChg chg="add mod">
          <ac:chgData name="Matthew Weber" userId="cb8fa425-774b-40a7-b0f2-d5b57e79fa6f" providerId="ADAL" clId="{015BEA6B-A1DE-49DC-B53B-3A6E46771428}" dt="2024-07-08T18:33:11.720" v="645" actId="26606"/>
          <ac:grpSpMkLst>
            <pc:docMk/>
            <pc:sldMk cId="4243631304" sldId="288"/>
            <ac:grpSpMk id="3" creationId="{6F3975DE-B518-F383-AA4E-5065A195D339}"/>
          </ac:grpSpMkLst>
        </pc:grpChg>
        <pc:grpChg chg="add mod">
          <ac:chgData name="Matthew Weber" userId="cb8fa425-774b-40a7-b0f2-d5b57e79fa6f" providerId="ADAL" clId="{015BEA6B-A1DE-49DC-B53B-3A6E46771428}" dt="2024-07-08T18:33:07.911" v="643"/>
          <ac:grpSpMkLst>
            <pc:docMk/>
            <pc:sldMk cId="4243631304" sldId="288"/>
            <ac:grpSpMk id="7" creationId="{24F42199-EBE1-C6A5-1CE4-C908A41DC5D5}"/>
          </ac:grpSpMkLst>
        </pc:grpChg>
        <pc:picChg chg="add mod">
          <ac:chgData name="Matthew Weber" userId="cb8fa425-774b-40a7-b0f2-d5b57e79fa6f" providerId="ADAL" clId="{015BEA6B-A1DE-49DC-B53B-3A6E46771428}" dt="2024-07-08T18:33:07.911" v="643"/>
          <ac:picMkLst>
            <pc:docMk/>
            <pc:sldMk cId="4243631304" sldId="288"/>
            <ac:picMk id="9" creationId="{DE6BD2E7-6BA3-E0C2-FE12-91D0920ADD49}"/>
          </ac:picMkLst>
        </pc:picChg>
      </pc:sldChg>
      <pc:sldChg chg="addSp delSp modSp add mod">
        <pc:chgData name="Matthew Weber" userId="cb8fa425-774b-40a7-b0f2-d5b57e79fa6f" providerId="ADAL" clId="{015BEA6B-A1DE-49DC-B53B-3A6E46771428}" dt="2024-07-08T18:34:14.330" v="658" actId="14100"/>
        <pc:sldMkLst>
          <pc:docMk/>
          <pc:sldMk cId="2861223478" sldId="289"/>
        </pc:sldMkLst>
        <pc:spChg chg="mod">
          <ac:chgData name="Matthew Weber" userId="cb8fa425-774b-40a7-b0f2-d5b57e79fa6f" providerId="ADAL" clId="{015BEA6B-A1DE-49DC-B53B-3A6E46771428}" dt="2024-07-08T18:33:43.692" v="651" actId="403"/>
          <ac:spMkLst>
            <pc:docMk/>
            <pc:sldMk cId="2861223478" sldId="289"/>
            <ac:spMk id="5" creationId="{9F2E546D-2D7F-EF7F-0E83-FF8F5B224DFF}"/>
          </ac:spMkLst>
        </pc:spChg>
        <pc:spChg chg="add mod">
          <ac:chgData name="Matthew Weber" userId="cb8fa425-774b-40a7-b0f2-d5b57e79fa6f" providerId="ADAL" clId="{015BEA6B-A1DE-49DC-B53B-3A6E46771428}" dt="2024-07-08T18:34:14.330" v="658" actId="14100"/>
          <ac:spMkLst>
            <pc:docMk/>
            <pc:sldMk cId="2861223478" sldId="289"/>
            <ac:spMk id="10" creationId="{2CC87062-47BC-4057-DE8E-D92F15FAB486}"/>
          </ac:spMkLst>
        </pc:spChg>
        <pc:spChg chg="add mod">
          <ac:chgData name="Matthew Weber" userId="cb8fa425-774b-40a7-b0f2-d5b57e79fa6f" providerId="ADAL" clId="{015BEA6B-A1DE-49DC-B53B-3A6E46771428}" dt="2024-07-08T18:33:52.717" v="653"/>
          <ac:spMkLst>
            <pc:docMk/>
            <pc:sldMk cId="2861223478" sldId="289"/>
            <ac:spMk id="12" creationId="{B3555185-489A-8C20-3834-E90133B14A09}"/>
          </ac:spMkLst>
        </pc:spChg>
        <pc:grpChg chg="add mod">
          <ac:chgData name="Matthew Weber" userId="cb8fa425-774b-40a7-b0f2-d5b57e79fa6f" providerId="ADAL" clId="{015BEA6B-A1DE-49DC-B53B-3A6E46771428}" dt="2024-07-08T18:33:57.710" v="654" actId="1076"/>
          <ac:grpSpMkLst>
            <pc:docMk/>
            <pc:sldMk cId="2861223478" sldId="289"/>
            <ac:grpSpMk id="2" creationId="{E96ACA11-96A8-4600-6AD5-8CCDA9B856EB}"/>
          </ac:grpSpMkLst>
        </pc:grpChg>
        <pc:grpChg chg="del">
          <ac:chgData name="Matthew Weber" userId="cb8fa425-774b-40a7-b0f2-d5b57e79fa6f" providerId="ADAL" clId="{015BEA6B-A1DE-49DC-B53B-3A6E46771428}" dt="2024-07-08T18:33:46.127" v="652" actId="478"/>
          <ac:grpSpMkLst>
            <pc:docMk/>
            <pc:sldMk cId="2861223478" sldId="289"/>
            <ac:grpSpMk id="3" creationId="{6F3975DE-B518-F383-AA4E-5065A195D339}"/>
          </ac:grpSpMkLst>
        </pc:grpChg>
        <pc:grpChg chg="add mod">
          <ac:chgData name="Matthew Weber" userId="cb8fa425-774b-40a7-b0f2-d5b57e79fa6f" providerId="ADAL" clId="{015BEA6B-A1DE-49DC-B53B-3A6E46771428}" dt="2024-07-08T18:33:52.717" v="653"/>
          <ac:grpSpMkLst>
            <pc:docMk/>
            <pc:sldMk cId="2861223478" sldId="289"/>
            <ac:grpSpMk id="6" creationId="{37F114AA-DA48-578E-BC9B-9891D90565BA}"/>
          </ac:grpSpMkLst>
        </pc:grpChg>
        <pc:picChg chg="add mod">
          <ac:chgData name="Matthew Weber" userId="cb8fa425-774b-40a7-b0f2-d5b57e79fa6f" providerId="ADAL" clId="{015BEA6B-A1DE-49DC-B53B-3A6E46771428}" dt="2024-07-08T18:33:52.717" v="653"/>
          <ac:picMkLst>
            <pc:docMk/>
            <pc:sldMk cId="2861223478" sldId="289"/>
            <ac:picMk id="11" creationId="{50CFEC5C-E1B8-DB5A-DEA8-E78397402821}"/>
          </ac:picMkLst>
        </pc:picChg>
      </pc:sldChg>
      <pc:sldChg chg="addSp delSp modSp add mod">
        <pc:chgData name="Matthew Weber" userId="cb8fa425-774b-40a7-b0f2-d5b57e79fa6f" providerId="ADAL" clId="{015BEA6B-A1DE-49DC-B53B-3A6E46771428}" dt="2024-07-08T18:36:00.816" v="699" actId="27636"/>
        <pc:sldMkLst>
          <pc:docMk/>
          <pc:sldMk cId="677517980" sldId="290"/>
        </pc:sldMkLst>
        <pc:spChg chg="mod">
          <ac:chgData name="Matthew Weber" userId="cb8fa425-774b-40a7-b0f2-d5b57e79fa6f" providerId="ADAL" clId="{015BEA6B-A1DE-49DC-B53B-3A6E46771428}" dt="2024-07-08T18:35:57.338" v="697" actId="1076"/>
          <ac:spMkLst>
            <pc:docMk/>
            <pc:sldMk cId="677517980" sldId="290"/>
            <ac:spMk id="4" creationId="{9E5F1471-65BB-8F20-076C-32DEF2B68C92}"/>
          </ac:spMkLst>
        </pc:spChg>
        <pc:spChg chg="mod">
          <ac:chgData name="Matthew Weber" userId="cb8fa425-774b-40a7-b0f2-d5b57e79fa6f" providerId="ADAL" clId="{015BEA6B-A1DE-49DC-B53B-3A6E46771428}" dt="2024-07-08T18:36:00.816" v="699" actId="27636"/>
          <ac:spMkLst>
            <pc:docMk/>
            <pc:sldMk cId="677517980" sldId="290"/>
            <ac:spMk id="5" creationId="{9F2E546D-2D7F-EF7F-0E83-FF8F5B224DFF}"/>
          </ac:spMkLst>
        </pc:spChg>
        <pc:spChg chg="add mod">
          <ac:chgData name="Matthew Weber" userId="cb8fa425-774b-40a7-b0f2-d5b57e79fa6f" providerId="ADAL" clId="{015BEA6B-A1DE-49DC-B53B-3A6E46771428}" dt="2024-07-08T18:35:35.826" v="687"/>
          <ac:spMkLst>
            <pc:docMk/>
            <pc:sldMk cId="677517980" sldId="290"/>
            <ac:spMk id="8" creationId="{8DB09C63-5ED9-F899-E106-53329157E676}"/>
          </ac:spMkLst>
        </pc:spChg>
        <pc:spChg chg="add mod">
          <ac:chgData name="Matthew Weber" userId="cb8fa425-774b-40a7-b0f2-d5b57e79fa6f" providerId="ADAL" clId="{015BEA6B-A1DE-49DC-B53B-3A6E46771428}" dt="2024-07-08T18:35:35.826" v="687"/>
          <ac:spMkLst>
            <pc:docMk/>
            <pc:sldMk cId="677517980" sldId="290"/>
            <ac:spMk id="13" creationId="{65AC83C5-6177-D1DF-0D4D-4F9F759768A3}"/>
          </ac:spMkLst>
        </pc:spChg>
        <pc:spChg chg="add mod">
          <ac:chgData name="Matthew Weber" userId="cb8fa425-774b-40a7-b0f2-d5b57e79fa6f" providerId="ADAL" clId="{015BEA6B-A1DE-49DC-B53B-3A6E46771428}" dt="2024-07-08T18:35:35.826" v="687"/>
          <ac:spMkLst>
            <pc:docMk/>
            <pc:sldMk cId="677517980" sldId="290"/>
            <ac:spMk id="14" creationId="{4C007DCE-0553-5D36-1BC8-32FEF6AE7A08}"/>
          </ac:spMkLst>
        </pc:spChg>
        <pc:spChg chg="add mod">
          <ac:chgData name="Matthew Weber" userId="cb8fa425-774b-40a7-b0f2-d5b57e79fa6f" providerId="ADAL" clId="{015BEA6B-A1DE-49DC-B53B-3A6E46771428}" dt="2024-07-08T18:35:35.826" v="687"/>
          <ac:spMkLst>
            <pc:docMk/>
            <pc:sldMk cId="677517980" sldId="290"/>
            <ac:spMk id="16" creationId="{876F04CD-7FDD-056C-D562-5E662DA1A1B7}"/>
          </ac:spMkLst>
        </pc:spChg>
        <pc:spChg chg="del">
          <ac:chgData name="Matthew Weber" userId="cb8fa425-774b-40a7-b0f2-d5b57e79fa6f" providerId="ADAL" clId="{015BEA6B-A1DE-49DC-B53B-3A6E46771428}" dt="2024-07-08T18:35:37.469" v="688" actId="26606"/>
          <ac:spMkLst>
            <pc:docMk/>
            <pc:sldMk cId="677517980" sldId="290"/>
            <ac:spMk id="48" creationId="{0E3596DD-156A-473E-9BB3-C6A29F7574E9}"/>
          </ac:spMkLst>
        </pc:spChg>
        <pc:spChg chg="del">
          <ac:chgData name="Matthew Weber" userId="cb8fa425-774b-40a7-b0f2-d5b57e79fa6f" providerId="ADAL" clId="{015BEA6B-A1DE-49DC-B53B-3A6E46771428}" dt="2024-07-08T18:35:37.469" v="688" actId="26606"/>
          <ac:spMkLst>
            <pc:docMk/>
            <pc:sldMk cId="677517980" sldId="290"/>
            <ac:spMk id="50" creationId="{2C46C4D6-C474-4E92-B52E-944C1118F7B6}"/>
          </ac:spMkLst>
        </pc:spChg>
        <pc:spChg chg="add">
          <ac:chgData name="Matthew Weber" userId="cb8fa425-774b-40a7-b0f2-d5b57e79fa6f" providerId="ADAL" clId="{015BEA6B-A1DE-49DC-B53B-3A6E46771428}" dt="2024-07-08T18:35:37.469" v="688" actId="26606"/>
          <ac:spMkLst>
            <pc:docMk/>
            <pc:sldMk cId="677517980" sldId="290"/>
            <ac:spMk id="55" creationId="{0E3596DD-156A-473E-9BB3-C6A29F7574E9}"/>
          </ac:spMkLst>
        </pc:spChg>
        <pc:spChg chg="add">
          <ac:chgData name="Matthew Weber" userId="cb8fa425-774b-40a7-b0f2-d5b57e79fa6f" providerId="ADAL" clId="{015BEA6B-A1DE-49DC-B53B-3A6E46771428}" dt="2024-07-08T18:35:37.469" v="688" actId="26606"/>
          <ac:spMkLst>
            <pc:docMk/>
            <pc:sldMk cId="677517980" sldId="290"/>
            <ac:spMk id="57" creationId="{2C46C4D6-C474-4E92-B52E-944C1118F7B6}"/>
          </ac:spMkLst>
        </pc:spChg>
        <pc:grpChg chg="del">
          <ac:chgData name="Matthew Weber" userId="cb8fa425-774b-40a7-b0f2-d5b57e79fa6f" providerId="ADAL" clId="{015BEA6B-A1DE-49DC-B53B-3A6E46771428}" dt="2024-07-08T18:35:30.743" v="686" actId="478"/>
          <ac:grpSpMkLst>
            <pc:docMk/>
            <pc:sldMk cId="677517980" sldId="290"/>
            <ac:grpSpMk id="2" creationId="{E96ACA11-96A8-4600-6AD5-8CCDA9B856EB}"/>
          </ac:grpSpMkLst>
        </pc:grpChg>
        <pc:grpChg chg="add mod">
          <ac:chgData name="Matthew Weber" userId="cb8fa425-774b-40a7-b0f2-d5b57e79fa6f" providerId="ADAL" clId="{015BEA6B-A1DE-49DC-B53B-3A6E46771428}" dt="2024-07-08T18:35:37.469" v="688" actId="26606"/>
          <ac:grpSpMkLst>
            <pc:docMk/>
            <pc:sldMk cId="677517980" sldId="290"/>
            <ac:grpSpMk id="3" creationId="{E7BBB362-7009-3319-6F8C-9DA700A894C2}"/>
          </ac:grpSpMkLst>
        </pc:grpChg>
        <pc:grpChg chg="add mod">
          <ac:chgData name="Matthew Weber" userId="cb8fa425-774b-40a7-b0f2-d5b57e79fa6f" providerId="ADAL" clId="{015BEA6B-A1DE-49DC-B53B-3A6E46771428}" dt="2024-07-08T18:35:35.826" v="687"/>
          <ac:grpSpMkLst>
            <pc:docMk/>
            <pc:sldMk cId="677517980" sldId="290"/>
            <ac:grpSpMk id="7" creationId="{83E64E74-FF2D-4F9E-5B31-58DF3496E3ED}"/>
          </ac:grpSpMkLst>
        </pc:grpChg>
        <pc:grpChg chg="add mod">
          <ac:chgData name="Matthew Weber" userId="cb8fa425-774b-40a7-b0f2-d5b57e79fa6f" providerId="ADAL" clId="{015BEA6B-A1DE-49DC-B53B-3A6E46771428}" dt="2024-07-08T18:35:35.826" v="687"/>
          <ac:grpSpMkLst>
            <pc:docMk/>
            <pc:sldMk cId="677517980" sldId="290"/>
            <ac:grpSpMk id="9" creationId="{D15E0BA8-FA85-0F89-8262-6D6E8782BB8A}"/>
          </ac:grpSpMkLst>
        </pc:grpChg>
        <pc:picChg chg="add mod">
          <ac:chgData name="Matthew Weber" userId="cb8fa425-774b-40a7-b0f2-d5b57e79fa6f" providerId="ADAL" clId="{015BEA6B-A1DE-49DC-B53B-3A6E46771428}" dt="2024-07-08T18:35:35.826" v="687"/>
          <ac:picMkLst>
            <pc:docMk/>
            <pc:sldMk cId="677517980" sldId="290"/>
            <ac:picMk id="15" creationId="{B66256B1-D209-A6E8-4948-469A0B02A3B0}"/>
          </ac:picMkLst>
        </pc:picChg>
      </pc:sldChg>
      <pc:sldChg chg="addSp delSp modSp add mod">
        <pc:chgData name="Matthew Weber" userId="cb8fa425-774b-40a7-b0f2-d5b57e79fa6f" providerId="ADAL" clId="{015BEA6B-A1DE-49DC-B53B-3A6E46771428}" dt="2024-07-08T18:36:47.221" v="713" actId="26606"/>
        <pc:sldMkLst>
          <pc:docMk/>
          <pc:sldMk cId="833539729" sldId="291"/>
        </pc:sldMkLst>
        <pc:spChg chg="mod">
          <ac:chgData name="Matthew Weber" userId="cb8fa425-774b-40a7-b0f2-d5b57e79fa6f" providerId="ADAL" clId="{015BEA6B-A1DE-49DC-B53B-3A6E46771428}" dt="2024-07-08T18:36:47.221" v="713" actId="26606"/>
          <ac:spMkLst>
            <pc:docMk/>
            <pc:sldMk cId="833539729" sldId="291"/>
            <ac:spMk id="4" creationId="{9E5F1471-65BB-8F20-076C-32DEF2B68C92}"/>
          </ac:spMkLst>
        </pc:spChg>
        <pc:spChg chg="mod">
          <ac:chgData name="Matthew Weber" userId="cb8fa425-774b-40a7-b0f2-d5b57e79fa6f" providerId="ADAL" clId="{015BEA6B-A1DE-49DC-B53B-3A6E46771428}" dt="2024-07-08T18:36:47.221" v="713" actId="26606"/>
          <ac:spMkLst>
            <pc:docMk/>
            <pc:sldMk cId="833539729" sldId="291"/>
            <ac:spMk id="5" creationId="{9F2E546D-2D7F-EF7F-0E83-FF8F5B224DFF}"/>
          </ac:spMkLst>
        </pc:spChg>
        <pc:spChg chg="add mod">
          <ac:chgData name="Matthew Weber" userId="cb8fa425-774b-40a7-b0f2-d5b57e79fa6f" providerId="ADAL" clId="{015BEA6B-A1DE-49DC-B53B-3A6E46771428}" dt="2024-07-08T18:36:46.003" v="712"/>
          <ac:spMkLst>
            <pc:docMk/>
            <pc:sldMk cId="833539729" sldId="291"/>
            <ac:spMk id="10" creationId="{D0BDFC76-37E1-2D92-EB2D-3209A781659B}"/>
          </ac:spMkLst>
        </pc:spChg>
        <pc:spChg chg="del">
          <ac:chgData name="Matthew Weber" userId="cb8fa425-774b-40a7-b0f2-d5b57e79fa6f" providerId="ADAL" clId="{015BEA6B-A1DE-49DC-B53B-3A6E46771428}" dt="2024-07-08T18:36:47.221" v="713" actId="26606"/>
          <ac:spMkLst>
            <pc:docMk/>
            <pc:sldMk cId="833539729" sldId="291"/>
            <ac:spMk id="55" creationId="{0E3596DD-156A-473E-9BB3-C6A29F7574E9}"/>
          </ac:spMkLst>
        </pc:spChg>
        <pc:spChg chg="del">
          <ac:chgData name="Matthew Weber" userId="cb8fa425-774b-40a7-b0f2-d5b57e79fa6f" providerId="ADAL" clId="{015BEA6B-A1DE-49DC-B53B-3A6E46771428}" dt="2024-07-08T18:36:47.221" v="713" actId="26606"/>
          <ac:spMkLst>
            <pc:docMk/>
            <pc:sldMk cId="833539729" sldId="291"/>
            <ac:spMk id="57" creationId="{2C46C4D6-C474-4E92-B52E-944C1118F7B6}"/>
          </ac:spMkLst>
        </pc:spChg>
        <pc:spChg chg="add">
          <ac:chgData name="Matthew Weber" userId="cb8fa425-774b-40a7-b0f2-d5b57e79fa6f" providerId="ADAL" clId="{015BEA6B-A1DE-49DC-B53B-3A6E46771428}" dt="2024-07-08T18:36:47.221" v="713" actId="26606"/>
          <ac:spMkLst>
            <pc:docMk/>
            <pc:sldMk cId="833539729" sldId="291"/>
            <ac:spMk id="62" creationId="{0E3596DD-156A-473E-9BB3-C6A29F7574E9}"/>
          </ac:spMkLst>
        </pc:spChg>
        <pc:spChg chg="add">
          <ac:chgData name="Matthew Weber" userId="cb8fa425-774b-40a7-b0f2-d5b57e79fa6f" providerId="ADAL" clId="{015BEA6B-A1DE-49DC-B53B-3A6E46771428}" dt="2024-07-08T18:36:47.221" v="713" actId="26606"/>
          <ac:spMkLst>
            <pc:docMk/>
            <pc:sldMk cId="833539729" sldId="291"/>
            <ac:spMk id="64" creationId="{2C46C4D6-C474-4E92-B52E-944C1118F7B6}"/>
          </ac:spMkLst>
        </pc:spChg>
        <pc:grpChg chg="add mod">
          <ac:chgData name="Matthew Weber" userId="cb8fa425-774b-40a7-b0f2-d5b57e79fa6f" providerId="ADAL" clId="{015BEA6B-A1DE-49DC-B53B-3A6E46771428}" dt="2024-07-08T18:36:47.221" v="713" actId="26606"/>
          <ac:grpSpMkLst>
            <pc:docMk/>
            <pc:sldMk cId="833539729" sldId="291"/>
            <ac:grpSpMk id="2" creationId="{16D9389B-7081-6CBE-DCE0-1D196D683194}"/>
          </ac:grpSpMkLst>
        </pc:grpChg>
        <pc:grpChg chg="del">
          <ac:chgData name="Matthew Weber" userId="cb8fa425-774b-40a7-b0f2-d5b57e79fa6f" providerId="ADAL" clId="{015BEA6B-A1DE-49DC-B53B-3A6E46771428}" dt="2024-07-08T18:36:40.688" v="711" actId="478"/>
          <ac:grpSpMkLst>
            <pc:docMk/>
            <pc:sldMk cId="833539729" sldId="291"/>
            <ac:grpSpMk id="3" creationId="{E7BBB362-7009-3319-6F8C-9DA700A894C2}"/>
          </ac:grpSpMkLst>
        </pc:grpChg>
        <pc:picChg chg="add mod">
          <ac:chgData name="Matthew Weber" userId="cb8fa425-774b-40a7-b0f2-d5b57e79fa6f" providerId="ADAL" clId="{015BEA6B-A1DE-49DC-B53B-3A6E46771428}" dt="2024-07-08T18:36:46.003" v="712"/>
          <ac:picMkLst>
            <pc:docMk/>
            <pc:sldMk cId="833539729" sldId="291"/>
            <ac:picMk id="6" creationId="{3FB1FE86-4640-46B9-D1B1-2A51692991CD}"/>
          </ac:picMkLst>
        </pc:picChg>
      </pc:sldChg>
      <pc:sldChg chg="addSp delSp modSp add mod">
        <pc:chgData name="Matthew Weber" userId="cb8fa425-774b-40a7-b0f2-d5b57e79fa6f" providerId="ADAL" clId="{015BEA6B-A1DE-49DC-B53B-3A6E46771428}" dt="2024-07-08T18:37:21.969" v="722" actId="1076"/>
        <pc:sldMkLst>
          <pc:docMk/>
          <pc:sldMk cId="1530884673" sldId="292"/>
        </pc:sldMkLst>
        <pc:spChg chg="mod">
          <ac:chgData name="Matthew Weber" userId="cb8fa425-774b-40a7-b0f2-d5b57e79fa6f" providerId="ADAL" clId="{015BEA6B-A1DE-49DC-B53B-3A6E46771428}" dt="2024-07-08T18:37:09.762" v="719" actId="403"/>
          <ac:spMkLst>
            <pc:docMk/>
            <pc:sldMk cId="1530884673" sldId="292"/>
            <ac:spMk id="5" creationId="{9F2E546D-2D7F-EF7F-0E83-FF8F5B224DFF}"/>
          </ac:spMkLst>
        </pc:spChg>
        <pc:spChg chg="add mod">
          <ac:chgData name="Matthew Weber" userId="cb8fa425-774b-40a7-b0f2-d5b57e79fa6f" providerId="ADAL" clId="{015BEA6B-A1DE-49DC-B53B-3A6E46771428}" dt="2024-07-08T18:37:17.133" v="721"/>
          <ac:spMkLst>
            <pc:docMk/>
            <pc:sldMk cId="1530884673" sldId="292"/>
            <ac:spMk id="8" creationId="{996D47A2-0E42-890E-3255-C31DF9CF6EDA}"/>
          </ac:spMkLst>
        </pc:spChg>
        <pc:spChg chg="add mod">
          <ac:chgData name="Matthew Weber" userId="cb8fa425-774b-40a7-b0f2-d5b57e79fa6f" providerId="ADAL" clId="{015BEA6B-A1DE-49DC-B53B-3A6E46771428}" dt="2024-07-08T18:37:17.133" v="721"/>
          <ac:spMkLst>
            <pc:docMk/>
            <pc:sldMk cId="1530884673" sldId="292"/>
            <ac:spMk id="9" creationId="{72FB6E31-2450-6B56-6768-68B0F813F78C}"/>
          </ac:spMkLst>
        </pc:spChg>
        <pc:grpChg chg="del">
          <ac:chgData name="Matthew Weber" userId="cb8fa425-774b-40a7-b0f2-d5b57e79fa6f" providerId="ADAL" clId="{015BEA6B-A1DE-49DC-B53B-3A6E46771428}" dt="2024-07-08T18:37:11.829" v="720" actId="478"/>
          <ac:grpSpMkLst>
            <pc:docMk/>
            <pc:sldMk cId="1530884673" sldId="292"/>
            <ac:grpSpMk id="2" creationId="{16D9389B-7081-6CBE-DCE0-1D196D683194}"/>
          </ac:grpSpMkLst>
        </pc:grpChg>
        <pc:grpChg chg="add mod">
          <ac:chgData name="Matthew Weber" userId="cb8fa425-774b-40a7-b0f2-d5b57e79fa6f" providerId="ADAL" clId="{015BEA6B-A1DE-49DC-B53B-3A6E46771428}" dt="2024-07-08T18:37:21.969" v="722" actId="1076"/>
          <ac:grpSpMkLst>
            <pc:docMk/>
            <pc:sldMk cId="1530884673" sldId="292"/>
            <ac:grpSpMk id="3" creationId="{5484F3B9-ECF3-44C4-43F7-BD5788C2E653}"/>
          </ac:grpSpMkLst>
        </pc:grpChg>
        <pc:picChg chg="add mod">
          <ac:chgData name="Matthew Weber" userId="cb8fa425-774b-40a7-b0f2-d5b57e79fa6f" providerId="ADAL" clId="{015BEA6B-A1DE-49DC-B53B-3A6E46771428}" dt="2024-07-08T18:37:17.133" v="721"/>
          <ac:picMkLst>
            <pc:docMk/>
            <pc:sldMk cId="1530884673" sldId="292"/>
            <ac:picMk id="7" creationId="{6EA1E8FC-3B14-940C-354D-078A6F725B1A}"/>
          </ac:picMkLst>
        </pc:picChg>
      </pc:sldChg>
      <pc:sldChg chg="delSp modSp add mod">
        <pc:chgData name="Matthew Weber" userId="cb8fa425-774b-40a7-b0f2-d5b57e79fa6f" providerId="ADAL" clId="{015BEA6B-A1DE-49DC-B53B-3A6E46771428}" dt="2024-07-08T18:38:36.129" v="740" actId="478"/>
        <pc:sldMkLst>
          <pc:docMk/>
          <pc:sldMk cId="2765813432" sldId="293"/>
        </pc:sldMkLst>
        <pc:spChg chg="mod">
          <ac:chgData name="Matthew Weber" userId="cb8fa425-774b-40a7-b0f2-d5b57e79fa6f" providerId="ADAL" clId="{015BEA6B-A1DE-49DC-B53B-3A6E46771428}" dt="2024-07-08T18:38:30.001" v="738" actId="403"/>
          <ac:spMkLst>
            <pc:docMk/>
            <pc:sldMk cId="2765813432" sldId="293"/>
            <ac:spMk id="5" creationId="{9F2E546D-2D7F-EF7F-0E83-FF8F5B224DFF}"/>
          </ac:spMkLst>
        </pc:spChg>
        <pc:grpChg chg="del">
          <ac:chgData name="Matthew Weber" userId="cb8fa425-774b-40a7-b0f2-d5b57e79fa6f" providerId="ADAL" clId="{015BEA6B-A1DE-49DC-B53B-3A6E46771428}" dt="2024-07-08T18:38:36.129" v="740" actId="478"/>
          <ac:grpSpMkLst>
            <pc:docMk/>
            <pc:sldMk cId="2765813432" sldId="293"/>
            <ac:grpSpMk id="3" creationId="{5484F3B9-ECF3-44C4-43F7-BD5788C2E653}"/>
          </ac:grpSpMkLst>
        </pc:grpChg>
        <pc:picChg chg="del">
          <ac:chgData name="Matthew Weber" userId="cb8fa425-774b-40a7-b0f2-d5b57e79fa6f" providerId="ADAL" clId="{015BEA6B-A1DE-49DC-B53B-3A6E46771428}" dt="2024-07-08T18:38:34.129" v="739" actId="478"/>
          <ac:picMkLst>
            <pc:docMk/>
            <pc:sldMk cId="2765813432" sldId="293"/>
            <ac:picMk id="7" creationId="{6EA1E8FC-3B14-940C-354D-078A6F725B1A}"/>
          </ac:picMkLst>
        </pc:picChg>
      </pc:sldChg>
      <pc:sldChg chg="addSp delSp modSp add mod">
        <pc:chgData name="Matthew Weber" userId="cb8fa425-774b-40a7-b0f2-d5b57e79fa6f" providerId="ADAL" clId="{015BEA6B-A1DE-49DC-B53B-3A6E46771428}" dt="2024-07-08T18:40:47.218" v="754" actId="26606"/>
        <pc:sldMkLst>
          <pc:docMk/>
          <pc:sldMk cId="3792106920" sldId="294"/>
        </pc:sldMkLst>
        <pc:spChg chg="mod">
          <ac:chgData name="Matthew Weber" userId="cb8fa425-774b-40a7-b0f2-d5b57e79fa6f" providerId="ADAL" clId="{015BEA6B-A1DE-49DC-B53B-3A6E46771428}" dt="2024-07-08T18:40:44.889" v="753" actId="26606"/>
          <ac:spMkLst>
            <pc:docMk/>
            <pc:sldMk cId="3792106920" sldId="294"/>
            <ac:spMk id="4" creationId="{9E5F1471-65BB-8F20-076C-32DEF2B68C92}"/>
          </ac:spMkLst>
        </pc:spChg>
        <pc:spChg chg="mod">
          <ac:chgData name="Matthew Weber" userId="cb8fa425-774b-40a7-b0f2-d5b57e79fa6f" providerId="ADAL" clId="{015BEA6B-A1DE-49DC-B53B-3A6E46771428}" dt="2024-07-08T18:40:47.218" v="754" actId="26606"/>
          <ac:spMkLst>
            <pc:docMk/>
            <pc:sldMk cId="3792106920" sldId="294"/>
            <ac:spMk id="5" creationId="{9F2E546D-2D7F-EF7F-0E83-FF8F5B224DFF}"/>
          </ac:spMkLst>
        </pc:spChg>
        <pc:spChg chg="add mod">
          <ac:chgData name="Matthew Weber" userId="cb8fa425-774b-40a7-b0f2-d5b57e79fa6f" providerId="ADAL" clId="{015BEA6B-A1DE-49DC-B53B-3A6E46771428}" dt="2024-07-08T18:40:39.495" v="750"/>
          <ac:spMkLst>
            <pc:docMk/>
            <pc:sldMk cId="3792106920" sldId="294"/>
            <ac:spMk id="6" creationId="{3344793A-FE70-EA43-054D-4F42A462A7CC}"/>
          </ac:spMkLst>
        </pc:spChg>
        <pc:spChg chg="add del">
          <ac:chgData name="Matthew Weber" userId="cb8fa425-774b-40a7-b0f2-d5b57e79fa6f" providerId="ADAL" clId="{015BEA6B-A1DE-49DC-B53B-3A6E46771428}" dt="2024-07-08T18:40:47.218" v="754" actId="26606"/>
          <ac:spMkLst>
            <pc:docMk/>
            <pc:sldMk cId="3792106920" sldId="294"/>
            <ac:spMk id="62" creationId="{0E3596DD-156A-473E-9BB3-C6A29F7574E9}"/>
          </ac:spMkLst>
        </pc:spChg>
        <pc:spChg chg="add del">
          <ac:chgData name="Matthew Weber" userId="cb8fa425-774b-40a7-b0f2-d5b57e79fa6f" providerId="ADAL" clId="{015BEA6B-A1DE-49DC-B53B-3A6E46771428}" dt="2024-07-08T18:40:47.218" v="754" actId="26606"/>
          <ac:spMkLst>
            <pc:docMk/>
            <pc:sldMk cId="3792106920" sldId="294"/>
            <ac:spMk id="64" creationId="{2C46C4D6-C474-4E92-B52E-944C1118F7B6}"/>
          </ac:spMkLst>
        </pc:spChg>
        <pc:spChg chg="add">
          <ac:chgData name="Matthew Weber" userId="cb8fa425-774b-40a7-b0f2-d5b57e79fa6f" providerId="ADAL" clId="{015BEA6B-A1DE-49DC-B53B-3A6E46771428}" dt="2024-07-08T18:40:47.218" v="754" actId="26606"/>
          <ac:spMkLst>
            <pc:docMk/>
            <pc:sldMk cId="3792106920" sldId="294"/>
            <ac:spMk id="66" creationId="{0E3596DD-156A-473E-9BB3-C6A29F7574E9}"/>
          </ac:spMkLst>
        </pc:spChg>
        <pc:spChg chg="add">
          <ac:chgData name="Matthew Weber" userId="cb8fa425-774b-40a7-b0f2-d5b57e79fa6f" providerId="ADAL" clId="{015BEA6B-A1DE-49DC-B53B-3A6E46771428}" dt="2024-07-08T18:40:47.218" v="754" actId="26606"/>
          <ac:spMkLst>
            <pc:docMk/>
            <pc:sldMk cId="3792106920" sldId="294"/>
            <ac:spMk id="67" creationId="{2C46C4D6-C474-4E92-B52E-944C1118F7B6}"/>
          </ac:spMkLst>
        </pc:spChg>
        <pc:spChg chg="add del">
          <ac:chgData name="Matthew Weber" userId="cb8fa425-774b-40a7-b0f2-d5b57e79fa6f" providerId="ADAL" clId="{015BEA6B-A1DE-49DC-B53B-3A6E46771428}" dt="2024-07-08T18:40:44.889" v="753" actId="26606"/>
          <ac:spMkLst>
            <pc:docMk/>
            <pc:sldMk cId="3792106920" sldId="294"/>
            <ac:spMk id="69" creationId="{2B97F24A-32CE-4C1C-A50D-3016B394DCFB}"/>
          </ac:spMkLst>
        </pc:spChg>
        <pc:spChg chg="add del">
          <ac:chgData name="Matthew Weber" userId="cb8fa425-774b-40a7-b0f2-d5b57e79fa6f" providerId="ADAL" clId="{015BEA6B-A1DE-49DC-B53B-3A6E46771428}" dt="2024-07-08T18:40:44.889" v="753" actId="26606"/>
          <ac:spMkLst>
            <pc:docMk/>
            <pc:sldMk cId="3792106920" sldId="294"/>
            <ac:spMk id="71" creationId="{CD8B4F24-440B-49E9-B85D-733523DC064B}"/>
          </ac:spMkLst>
        </pc:spChg>
        <pc:grpChg chg="add mod">
          <ac:chgData name="Matthew Weber" userId="cb8fa425-774b-40a7-b0f2-d5b57e79fa6f" providerId="ADAL" clId="{015BEA6B-A1DE-49DC-B53B-3A6E46771428}" dt="2024-07-08T18:40:47.218" v="754" actId="26606"/>
          <ac:grpSpMkLst>
            <pc:docMk/>
            <pc:sldMk cId="3792106920" sldId="294"/>
            <ac:grpSpMk id="2" creationId="{0A337FB2-DF3B-B731-C1F7-31D8DB56A96C}"/>
          </ac:grpSpMkLst>
        </pc:grpChg>
        <pc:picChg chg="add mod">
          <ac:chgData name="Matthew Weber" userId="cb8fa425-774b-40a7-b0f2-d5b57e79fa6f" providerId="ADAL" clId="{015BEA6B-A1DE-49DC-B53B-3A6E46771428}" dt="2024-07-08T18:40:39.495" v="750"/>
          <ac:picMkLst>
            <pc:docMk/>
            <pc:sldMk cId="3792106920" sldId="294"/>
            <ac:picMk id="3" creationId="{0A0A8EF5-BF18-766E-8186-69EA486CF4E2}"/>
          </ac:picMkLst>
        </pc:picChg>
      </pc:sldChg>
      <pc:sldChg chg="addSp delSp modSp add mod">
        <pc:chgData name="Matthew Weber" userId="cb8fa425-774b-40a7-b0f2-d5b57e79fa6f" providerId="ADAL" clId="{015BEA6B-A1DE-49DC-B53B-3A6E46771428}" dt="2024-07-08T18:41:25.495" v="763" actId="26606"/>
        <pc:sldMkLst>
          <pc:docMk/>
          <pc:sldMk cId="1555107021" sldId="295"/>
        </pc:sldMkLst>
        <pc:spChg chg="mod">
          <ac:chgData name="Matthew Weber" userId="cb8fa425-774b-40a7-b0f2-d5b57e79fa6f" providerId="ADAL" clId="{015BEA6B-A1DE-49DC-B53B-3A6E46771428}" dt="2024-07-08T18:41:14.215" v="760" actId="403"/>
          <ac:spMkLst>
            <pc:docMk/>
            <pc:sldMk cId="1555107021" sldId="295"/>
            <ac:spMk id="5" creationId="{9F2E546D-2D7F-EF7F-0E83-FF8F5B224DFF}"/>
          </ac:spMkLst>
        </pc:spChg>
        <pc:spChg chg="add mod">
          <ac:chgData name="Matthew Weber" userId="cb8fa425-774b-40a7-b0f2-d5b57e79fa6f" providerId="ADAL" clId="{015BEA6B-A1DE-49DC-B53B-3A6E46771428}" dt="2024-07-08T18:41:23.525" v="762"/>
          <ac:spMkLst>
            <pc:docMk/>
            <pc:sldMk cId="1555107021" sldId="295"/>
            <ac:spMk id="8" creationId="{2EFB99F0-0F24-355A-41AE-92FE5D563996}"/>
          </ac:spMkLst>
        </pc:spChg>
        <pc:spChg chg="del">
          <ac:chgData name="Matthew Weber" userId="cb8fa425-774b-40a7-b0f2-d5b57e79fa6f" providerId="ADAL" clId="{015BEA6B-A1DE-49DC-B53B-3A6E46771428}" dt="2024-07-08T18:41:25.495" v="763" actId="26606"/>
          <ac:spMkLst>
            <pc:docMk/>
            <pc:sldMk cId="1555107021" sldId="295"/>
            <ac:spMk id="66" creationId="{0E3596DD-156A-473E-9BB3-C6A29F7574E9}"/>
          </ac:spMkLst>
        </pc:spChg>
        <pc:spChg chg="del">
          <ac:chgData name="Matthew Weber" userId="cb8fa425-774b-40a7-b0f2-d5b57e79fa6f" providerId="ADAL" clId="{015BEA6B-A1DE-49DC-B53B-3A6E46771428}" dt="2024-07-08T18:41:25.495" v="763" actId="26606"/>
          <ac:spMkLst>
            <pc:docMk/>
            <pc:sldMk cId="1555107021" sldId="295"/>
            <ac:spMk id="67" creationId="{2C46C4D6-C474-4E92-B52E-944C1118F7B6}"/>
          </ac:spMkLst>
        </pc:spChg>
        <pc:spChg chg="add">
          <ac:chgData name="Matthew Weber" userId="cb8fa425-774b-40a7-b0f2-d5b57e79fa6f" providerId="ADAL" clId="{015BEA6B-A1DE-49DC-B53B-3A6E46771428}" dt="2024-07-08T18:41:25.495" v="763" actId="26606"/>
          <ac:spMkLst>
            <pc:docMk/>
            <pc:sldMk cId="1555107021" sldId="295"/>
            <ac:spMk id="72" creationId="{0E3596DD-156A-473E-9BB3-C6A29F7574E9}"/>
          </ac:spMkLst>
        </pc:spChg>
        <pc:spChg chg="add">
          <ac:chgData name="Matthew Weber" userId="cb8fa425-774b-40a7-b0f2-d5b57e79fa6f" providerId="ADAL" clId="{015BEA6B-A1DE-49DC-B53B-3A6E46771428}" dt="2024-07-08T18:41:25.495" v="763" actId="26606"/>
          <ac:spMkLst>
            <pc:docMk/>
            <pc:sldMk cId="1555107021" sldId="295"/>
            <ac:spMk id="74" creationId="{2C46C4D6-C474-4E92-B52E-944C1118F7B6}"/>
          </ac:spMkLst>
        </pc:spChg>
        <pc:grpChg chg="del">
          <ac:chgData name="Matthew Weber" userId="cb8fa425-774b-40a7-b0f2-d5b57e79fa6f" providerId="ADAL" clId="{015BEA6B-A1DE-49DC-B53B-3A6E46771428}" dt="2024-07-08T18:41:17.023" v="761" actId="478"/>
          <ac:grpSpMkLst>
            <pc:docMk/>
            <pc:sldMk cId="1555107021" sldId="295"/>
            <ac:grpSpMk id="2" creationId="{0A337FB2-DF3B-B731-C1F7-31D8DB56A96C}"/>
          </ac:grpSpMkLst>
        </pc:grpChg>
        <pc:grpChg chg="add mod">
          <ac:chgData name="Matthew Weber" userId="cb8fa425-774b-40a7-b0f2-d5b57e79fa6f" providerId="ADAL" clId="{015BEA6B-A1DE-49DC-B53B-3A6E46771428}" dt="2024-07-08T18:41:25.495" v="763" actId="26606"/>
          <ac:grpSpMkLst>
            <pc:docMk/>
            <pc:sldMk cId="1555107021" sldId="295"/>
            <ac:grpSpMk id="7" creationId="{C2D81343-6B2E-6519-234B-2FACB979D5F7}"/>
          </ac:grpSpMkLst>
        </pc:grpChg>
        <pc:picChg chg="add mod">
          <ac:chgData name="Matthew Weber" userId="cb8fa425-774b-40a7-b0f2-d5b57e79fa6f" providerId="ADAL" clId="{015BEA6B-A1DE-49DC-B53B-3A6E46771428}" dt="2024-07-08T18:41:23.525" v="762"/>
          <ac:picMkLst>
            <pc:docMk/>
            <pc:sldMk cId="1555107021" sldId="295"/>
            <ac:picMk id="9" creationId="{AF22041C-2CA9-0D0E-BB10-5F390F3B576A}"/>
          </ac:picMkLst>
        </pc:picChg>
      </pc:sldChg>
      <pc:sldChg chg="addSp delSp modSp add mod">
        <pc:chgData name="Matthew Weber" userId="cb8fa425-774b-40a7-b0f2-d5b57e79fa6f" providerId="ADAL" clId="{015BEA6B-A1DE-49DC-B53B-3A6E46771428}" dt="2024-07-08T18:42:07.668" v="777" actId="26606"/>
        <pc:sldMkLst>
          <pc:docMk/>
          <pc:sldMk cId="1511229254" sldId="296"/>
        </pc:sldMkLst>
        <pc:spChg chg="add del">
          <ac:chgData name="Matthew Weber" userId="cb8fa425-774b-40a7-b0f2-d5b57e79fa6f" providerId="ADAL" clId="{015BEA6B-A1DE-49DC-B53B-3A6E46771428}" dt="2024-07-08T18:41:57.386" v="775" actId="478"/>
          <ac:spMkLst>
            <pc:docMk/>
            <pc:sldMk cId="1511229254" sldId="296"/>
            <ac:spMk id="3" creationId="{404AD80F-5D4B-5D68-4BA9-E3DCDAC30F09}"/>
          </ac:spMkLst>
        </pc:spChg>
        <pc:spChg chg="mod">
          <ac:chgData name="Matthew Weber" userId="cb8fa425-774b-40a7-b0f2-d5b57e79fa6f" providerId="ADAL" clId="{015BEA6B-A1DE-49DC-B53B-3A6E46771428}" dt="2024-07-08T18:41:51.664" v="772" actId="403"/>
          <ac:spMkLst>
            <pc:docMk/>
            <pc:sldMk cId="1511229254" sldId="296"/>
            <ac:spMk id="5" creationId="{9F2E546D-2D7F-EF7F-0E83-FF8F5B224DFF}"/>
          </ac:spMkLst>
        </pc:spChg>
        <pc:spChg chg="add mod">
          <ac:chgData name="Matthew Weber" userId="cb8fa425-774b-40a7-b0f2-d5b57e79fa6f" providerId="ADAL" clId="{015BEA6B-A1DE-49DC-B53B-3A6E46771428}" dt="2024-07-08T18:42:04.903" v="776"/>
          <ac:spMkLst>
            <pc:docMk/>
            <pc:sldMk cId="1511229254" sldId="296"/>
            <ac:spMk id="11" creationId="{F414B432-FE6D-F13D-31B3-D25CB7E23CEE}"/>
          </ac:spMkLst>
        </pc:spChg>
        <pc:spChg chg="del">
          <ac:chgData name="Matthew Weber" userId="cb8fa425-774b-40a7-b0f2-d5b57e79fa6f" providerId="ADAL" clId="{015BEA6B-A1DE-49DC-B53B-3A6E46771428}" dt="2024-07-08T18:42:07.668" v="777" actId="26606"/>
          <ac:spMkLst>
            <pc:docMk/>
            <pc:sldMk cId="1511229254" sldId="296"/>
            <ac:spMk id="72" creationId="{0E3596DD-156A-473E-9BB3-C6A29F7574E9}"/>
          </ac:spMkLst>
        </pc:spChg>
        <pc:spChg chg="del">
          <ac:chgData name="Matthew Weber" userId="cb8fa425-774b-40a7-b0f2-d5b57e79fa6f" providerId="ADAL" clId="{015BEA6B-A1DE-49DC-B53B-3A6E46771428}" dt="2024-07-08T18:42:07.668" v="777" actId="26606"/>
          <ac:spMkLst>
            <pc:docMk/>
            <pc:sldMk cId="1511229254" sldId="296"/>
            <ac:spMk id="74" creationId="{2C46C4D6-C474-4E92-B52E-944C1118F7B6}"/>
          </ac:spMkLst>
        </pc:spChg>
        <pc:spChg chg="add">
          <ac:chgData name="Matthew Weber" userId="cb8fa425-774b-40a7-b0f2-d5b57e79fa6f" providerId="ADAL" clId="{015BEA6B-A1DE-49DC-B53B-3A6E46771428}" dt="2024-07-08T18:42:07.668" v="777" actId="26606"/>
          <ac:spMkLst>
            <pc:docMk/>
            <pc:sldMk cId="1511229254" sldId="296"/>
            <ac:spMk id="79" creationId="{0E3596DD-156A-473E-9BB3-C6A29F7574E9}"/>
          </ac:spMkLst>
        </pc:spChg>
        <pc:spChg chg="add">
          <ac:chgData name="Matthew Weber" userId="cb8fa425-774b-40a7-b0f2-d5b57e79fa6f" providerId="ADAL" clId="{015BEA6B-A1DE-49DC-B53B-3A6E46771428}" dt="2024-07-08T18:42:07.668" v="777" actId="26606"/>
          <ac:spMkLst>
            <pc:docMk/>
            <pc:sldMk cId="1511229254" sldId="296"/>
            <ac:spMk id="81" creationId="{2C46C4D6-C474-4E92-B52E-944C1118F7B6}"/>
          </ac:spMkLst>
        </pc:spChg>
        <pc:grpChg chg="add mod">
          <ac:chgData name="Matthew Weber" userId="cb8fa425-774b-40a7-b0f2-d5b57e79fa6f" providerId="ADAL" clId="{015BEA6B-A1DE-49DC-B53B-3A6E46771428}" dt="2024-07-08T18:42:07.668" v="777" actId="26606"/>
          <ac:grpSpMkLst>
            <pc:docMk/>
            <pc:sldMk cId="1511229254" sldId="296"/>
            <ac:grpSpMk id="6" creationId="{6219FFB3-44AF-4B03-47B5-CA8513EA735E}"/>
          </ac:grpSpMkLst>
        </pc:grpChg>
        <pc:grpChg chg="del">
          <ac:chgData name="Matthew Weber" userId="cb8fa425-774b-40a7-b0f2-d5b57e79fa6f" providerId="ADAL" clId="{015BEA6B-A1DE-49DC-B53B-3A6E46771428}" dt="2024-07-08T18:41:54.669" v="773" actId="478"/>
          <ac:grpSpMkLst>
            <pc:docMk/>
            <pc:sldMk cId="1511229254" sldId="296"/>
            <ac:grpSpMk id="7" creationId="{C2D81343-6B2E-6519-234B-2FACB979D5F7}"/>
          </ac:grpSpMkLst>
        </pc:grpChg>
        <pc:grpChg chg="add mod">
          <ac:chgData name="Matthew Weber" userId="cb8fa425-774b-40a7-b0f2-d5b57e79fa6f" providerId="ADAL" clId="{015BEA6B-A1DE-49DC-B53B-3A6E46771428}" dt="2024-07-08T18:42:04.903" v="776"/>
          <ac:grpSpMkLst>
            <pc:docMk/>
            <pc:sldMk cId="1511229254" sldId="296"/>
            <ac:grpSpMk id="10" creationId="{48B709D7-D5B5-369F-1E57-89662CE068DF}"/>
          </ac:grpSpMkLst>
        </pc:grpChg>
        <pc:picChg chg="add mod">
          <ac:chgData name="Matthew Weber" userId="cb8fa425-774b-40a7-b0f2-d5b57e79fa6f" providerId="ADAL" clId="{015BEA6B-A1DE-49DC-B53B-3A6E46771428}" dt="2024-07-08T18:42:04.903" v="776"/>
          <ac:picMkLst>
            <pc:docMk/>
            <pc:sldMk cId="1511229254" sldId="296"/>
            <ac:picMk id="12" creationId="{C141F2EA-4C8B-447F-3DCD-49F1F8F2FF7E}"/>
          </ac:picMkLst>
        </pc:picChg>
        <pc:picChg chg="add mod">
          <ac:chgData name="Matthew Weber" userId="cb8fa425-774b-40a7-b0f2-d5b57e79fa6f" providerId="ADAL" clId="{015BEA6B-A1DE-49DC-B53B-3A6E46771428}" dt="2024-07-08T18:42:04.903" v="776"/>
          <ac:picMkLst>
            <pc:docMk/>
            <pc:sldMk cId="1511229254" sldId="296"/>
            <ac:picMk id="13" creationId="{832FFC66-A095-FBFB-6464-2F7A9E68E813}"/>
          </ac:picMkLst>
        </pc:picChg>
        <pc:cxnChg chg="add mod">
          <ac:chgData name="Matthew Weber" userId="cb8fa425-774b-40a7-b0f2-d5b57e79fa6f" providerId="ADAL" clId="{015BEA6B-A1DE-49DC-B53B-3A6E46771428}" dt="2024-07-08T18:42:04.903" v="776"/>
          <ac:cxnSpMkLst>
            <pc:docMk/>
            <pc:sldMk cId="1511229254" sldId="296"/>
            <ac:cxnSpMk id="14" creationId="{2868E13F-EDCA-576D-24BE-5BB7CA7AA48F}"/>
          </ac:cxnSpMkLst>
        </pc:cxnChg>
      </pc:sldChg>
      <pc:sldChg chg="addSp delSp modSp add mod">
        <pc:chgData name="Matthew Weber" userId="cb8fa425-774b-40a7-b0f2-d5b57e79fa6f" providerId="ADAL" clId="{015BEA6B-A1DE-49DC-B53B-3A6E46771428}" dt="2024-07-08T18:42:40.133" v="789" actId="26606"/>
        <pc:sldMkLst>
          <pc:docMk/>
          <pc:sldMk cId="790173155" sldId="297"/>
        </pc:sldMkLst>
        <pc:spChg chg="mod">
          <ac:chgData name="Matthew Weber" userId="cb8fa425-774b-40a7-b0f2-d5b57e79fa6f" providerId="ADAL" clId="{015BEA6B-A1DE-49DC-B53B-3A6E46771428}" dt="2024-07-08T18:42:40.133" v="789" actId="26606"/>
          <ac:spMkLst>
            <pc:docMk/>
            <pc:sldMk cId="790173155" sldId="297"/>
            <ac:spMk id="5" creationId="{9F2E546D-2D7F-EF7F-0E83-FF8F5B224DFF}"/>
          </ac:spMkLst>
        </pc:spChg>
        <pc:spChg chg="add mod">
          <ac:chgData name="Matthew Weber" userId="cb8fa425-774b-40a7-b0f2-d5b57e79fa6f" providerId="ADAL" clId="{015BEA6B-A1DE-49DC-B53B-3A6E46771428}" dt="2024-07-08T18:42:38.586" v="788"/>
          <ac:spMkLst>
            <pc:docMk/>
            <pc:sldMk cId="790173155" sldId="297"/>
            <ac:spMk id="7" creationId="{3DC0166B-EAAD-DFA8-8490-DAFEAD836675}"/>
          </ac:spMkLst>
        </pc:spChg>
        <pc:spChg chg="del">
          <ac:chgData name="Matthew Weber" userId="cb8fa425-774b-40a7-b0f2-d5b57e79fa6f" providerId="ADAL" clId="{015BEA6B-A1DE-49DC-B53B-3A6E46771428}" dt="2024-07-08T18:42:40.133" v="789" actId="26606"/>
          <ac:spMkLst>
            <pc:docMk/>
            <pc:sldMk cId="790173155" sldId="297"/>
            <ac:spMk id="79" creationId="{0E3596DD-156A-473E-9BB3-C6A29F7574E9}"/>
          </ac:spMkLst>
        </pc:spChg>
        <pc:spChg chg="del">
          <ac:chgData name="Matthew Weber" userId="cb8fa425-774b-40a7-b0f2-d5b57e79fa6f" providerId="ADAL" clId="{015BEA6B-A1DE-49DC-B53B-3A6E46771428}" dt="2024-07-08T18:42:40.133" v="789" actId="26606"/>
          <ac:spMkLst>
            <pc:docMk/>
            <pc:sldMk cId="790173155" sldId="297"/>
            <ac:spMk id="81" creationId="{2C46C4D6-C474-4E92-B52E-944C1118F7B6}"/>
          </ac:spMkLst>
        </pc:spChg>
        <pc:spChg chg="add">
          <ac:chgData name="Matthew Weber" userId="cb8fa425-774b-40a7-b0f2-d5b57e79fa6f" providerId="ADAL" clId="{015BEA6B-A1DE-49DC-B53B-3A6E46771428}" dt="2024-07-08T18:42:40.133" v="789" actId="26606"/>
          <ac:spMkLst>
            <pc:docMk/>
            <pc:sldMk cId="790173155" sldId="297"/>
            <ac:spMk id="86" creationId="{0E3596DD-156A-473E-9BB3-C6A29F7574E9}"/>
          </ac:spMkLst>
        </pc:spChg>
        <pc:spChg chg="add">
          <ac:chgData name="Matthew Weber" userId="cb8fa425-774b-40a7-b0f2-d5b57e79fa6f" providerId="ADAL" clId="{015BEA6B-A1DE-49DC-B53B-3A6E46771428}" dt="2024-07-08T18:42:40.133" v="789" actId="26606"/>
          <ac:spMkLst>
            <pc:docMk/>
            <pc:sldMk cId="790173155" sldId="297"/>
            <ac:spMk id="88" creationId="{2C46C4D6-C474-4E92-B52E-944C1118F7B6}"/>
          </ac:spMkLst>
        </pc:spChg>
        <pc:grpChg chg="add mod">
          <ac:chgData name="Matthew Weber" userId="cb8fa425-774b-40a7-b0f2-d5b57e79fa6f" providerId="ADAL" clId="{015BEA6B-A1DE-49DC-B53B-3A6E46771428}" dt="2024-07-08T18:42:40.133" v="789" actId="26606"/>
          <ac:grpSpMkLst>
            <pc:docMk/>
            <pc:sldMk cId="790173155" sldId="297"/>
            <ac:grpSpMk id="2" creationId="{7F5C5C86-F867-8C42-D89E-D15B6165FE68}"/>
          </ac:grpSpMkLst>
        </pc:grpChg>
        <pc:grpChg chg="del">
          <ac:chgData name="Matthew Weber" userId="cb8fa425-774b-40a7-b0f2-d5b57e79fa6f" providerId="ADAL" clId="{015BEA6B-A1DE-49DC-B53B-3A6E46771428}" dt="2024-07-08T18:42:32.676" v="787" actId="478"/>
          <ac:grpSpMkLst>
            <pc:docMk/>
            <pc:sldMk cId="790173155" sldId="297"/>
            <ac:grpSpMk id="6" creationId="{6219FFB3-44AF-4B03-47B5-CA8513EA735E}"/>
          </ac:grpSpMkLst>
        </pc:grpChg>
        <pc:picChg chg="add mod">
          <ac:chgData name="Matthew Weber" userId="cb8fa425-774b-40a7-b0f2-d5b57e79fa6f" providerId="ADAL" clId="{015BEA6B-A1DE-49DC-B53B-3A6E46771428}" dt="2024-07-08T18:42:38.586" v="788"/>
          <ac:picMkLst>
            <pc:docMk/>
            <pc:sldMk cId="790173155" sldId="297"/>
            <ac:picMk id="3" creationId="{4743D90A-0E5F-B304-2F66-DE24D46EFD54}"/>
          </ac:picMkLst>
        </pc:picChg>
      </pc:sldChg>
      <pc:sldChg chg="addSp delSp modSp add mod">
        <pc:chgData name="Matthew Weber" userId="cb8fa425-774b-40a7-b0f2-d5b57e79fa6f" providerId="ADAL" clId="{015BEA6B-A1DE-49DC-B53B-3A6E46771428}" dt="2024-07-08T18:43:17.205" v="799" actId="26606"/>
        <pc:sldMkLst>
          <pc:docMk/>
          <pc:sldMk cId="1005556433" sldId="298"/>
        </pc:sldMkLst>
        <pc:spChg chg="mod">
          <ac:chgData name="Matthew Weber" userId="cb8fa425-774b-40a7-b0f2-d5b57e79fa6f" providerId="ADAL" clId="{015BEA6B-A1DE-49DC-B53B-3A6E46771428}" dt="2024-07-08T18:43:05.793" v="795" actId="403"/>
          <ac:spMkLst>
            <pc:docMk/>
            <pc:sldMk cId="1005556433" sldId="298"/>
            <ac:spMk id="5" creationId="{9F2E546D-2D7F-EF7F-0E83-FF8F5B224DFF}"/>
          </ac:spMkLst>
        </pc:spChg>
        <pc:spChg chg="add mod">
          <ac:chgData name="Matthew Weber" userId="cb8fa425-774b-40a7-b0f2-d5b57e79fa6f" providerId="ADAL" clId="{015BEA6B-A1DE-49DC-B53B-3A6E46771428}" dt="2024-07-08T18:43:15.509" v="797"/>
          <ac:spMkLst>
            <pc:docMk/>
            <pc:sldMk cId="1005556433" sldId="298"/>
            <ac:spMk id="9" creationId="{557421CA-4E5F-5712-1472-309450157DC3}"/>
          </ac:spMkLst>
        </pc:spChg>
        <pc:spChg chg="del">
          <ac:chgData name="Matthew Weber" userId="cb8fa425-774b-40a7-b0f2-d5b57e79fa6f" providerId="ADAL" clId="{015BEA6B-A1DE-49DC-B53B-3A6E46771428}" dt="2024-07-08T18:43:17.205" v="799" actId="26606"/>
          <ac:spMkLst>
            <pc:docMk/>
            <pc:sldMk cId="1005556433" sldId="298"/>
            <ac:spMk id="86" creationId="{0E3596DD-156A-473E-9BB3-C6A29F7574E9}"/>
          </ac:spMkLst>
        </pc:spChg>
        <pc:spChg chg="del">
          <ac:chgData name="Matthew Weber" userId="cb8fa425-774b-40a7-b0f2-d5b57e79fa6f" providerId="ADAL" clId="{015BEA6B-A1DE-49DC-B53B-3A6E46771428}" dt="2024-07-08T18:43:17.205" v="799" actId="26606"/>
          <ac:spMkLst>
            <pc:docMk/>
            <pc:sldMk cId="1005556433" sldId="298"/>
            <ac:spMk id="88" creationId="{2C46C4D6-C474-4E92-B52E-944C1118F7B6}"/>
          </ac:spMkLst>
        </pc:spChg>
        <pc:spChg chg="add">
          <ac:chgData name="Matthew Weber" userId="cb8fa425-774b-40a7-b0f2-d5b57e79fa6f" providerId="ADAL" clId="{015BEA6B-A1DE-49DC-B53B-3A6E46771428}" dt="2024-07-08T18:43:17.205" v="799" actId="26606"/>
          <ac:spMkLst>
            <pc:docMk/>
            <pc:sldMk cId="1005556433" sldId="298"/>
            <ac:spMk id="93" creationId="{0E3596DD-156A-473E-9BB3-C6A29F7574E9}"/>
          </ac:spMkLst>
        </pc:spChg>
        <pc:spChg chg="add">
          <ac:chgData name="Matthew Weber" userId="cb8fa425-774b-40a7-b0f2-d5b57e79fa6f" providerId="ADAL" clId="{015BEA6B-A1DE-49DC-B53B-3A6E46771428}" dt="2024-07-08T18:43:17.205" v="799" actId="26606"/>
          <ac:spMkLst>
            <pc:docMk/>
            <pc:sldMk cId="1005556433" sldId="298"/>
            <ac:spMk id="95" creationId="{2C46C4D6-C474-4E92-B52E-944C1118F7B6}"/>
          </ac:spMkLst>
        </pc:spChg>
        <pc:grpChg chg="del">
          <ac:chgData name="Matthew Weber" userId="cb8fa425-774b-40a7-b0f2-d5b57e79fa6f" providerId="ADAL" clId="{015BEA6B-A1DE-49DC-B53B-3A6E46771428}" dt="2024-07-08T18:43:09.918" v="796" actId="478"/>
          <ac:grpSpMkLst>
            <pc:docMk/>
            <pc:sldMk cId="1005556433" sldId="298"/>
            <ac:grpSpMk id="2" creationId="{7F5C5C86-F867-8C42-D89E-D15B6165FE68}"/>
          </ac:grpSpMkLst>
        </pc:grpChg>
        <pc:grpChg chg="add mod">
          <ac:chgData name="Matthew Weber" userId="cb8fa425-774b-40a7-b0f2-d5b57e79fa6f" providerId="ADAL" clId="{015BEA6B-A1DE-49DC-B53B-3A6E46771428}" dt="2024-07-08T18:43:17.205" v="799" actId="26606"/>
          <ac:grpSpMkLst>
            <pc:docMk/>
            <pc:sldMk cId="1005556433" sldId="298"/>
            <ac:grpSpMk id="6" creationId="{E36FDA6D-DF1C-CA86-27D1-407B4925765D}"/>
          </ac:grpSpMkLst>
        </pc:grpChg>
        <pc:picChg chg="add mod">
          <ac:chgData name="Matthew Weber" userId="cb8fa425-774b-40a7-b0f2-d5b57e79fa6f" providerId="ADAL" clId="{015BEA6B-A1DE-49DC-B53B-3A6E46771428}" dt="2024-07-08T18:43:15.509" v="797"/>
          <ac:picMkLst>
            <pc:docMk/>
            <pc:sldMk cId="1005556433" sldId="298"/>
            <ac:picMk id="8" creationId="{35ACE9D3-2C69-CB9A-060B-BBFE062239A3}"/>
          </ac:picMkLst>
        </pc:picChg>
      </pc:sldChg>
      <pc:sldChg chg="delSp modSp add mod">
        <pc:chgData name="Matthew Weber" userId="cb8fa425-774b-40a7-b0f2-d5b57e79fa6f" providerId="ADAL" clId="{015BEA6B-A1DE-49DC-B53B-3A6E46771428}" dt="2024-07-08T18:43:39.577" v="808" actId="478"/>
        <pc:sldMkLst>
          <pc:docMk/>
          <pc:sldMk cId="287232832" sldId="299"/>
        </pc:sldMkLst>
        <pc:spChg chg="mod">
          <ac:chgData name="Matthew Weber" userId="cb8fa425-774b-40a7-b0f2-d5b57e79fa6f" providerId="ADAL" clId="{015BEA6B-A1DE-49DC-B53B-3A6E46771428}" dt="2024-07-08T18:43:37.732" v="807" actId="403"/>
          <ac:spMkLst>
            <pc:docMk/>
            <pc:sldMk cId="287232832" sldId="299"/>
            <ac:spMk id="5" creationId="{9F2E546D-2D7F-EF7F-0E83-FF8F5B224DFF}"/>
          </ac:spMkLst>
        </pc:spChg>
        <pc:grpChg chg="del">
          <ac:chgData name="Matthew Weber" userId="cb8fa425-774b-40a7-b0f2-d5b57e79fa6f" providerId="ADAL" clId="{015BEA6B-A1DE-49DC-B53B-3A6E46771428}" dt="2024-07-08T18:43:39.577" v="808" actId="478"/>
          <ac:grpSpMkLst>
            <pc:docMk/>
            <pc:sldMk cId="287232832" sldId="299"/>
            <ac:grpSpMk id="6" creationId="{E36FDA6D-DF1C-CA86-27D1-407B4925765D}"/>
          </ac:grpSpMkLst>
        </pc:grpChg>
      </pc:sldChg>
      <pc:sldChg chg="addSp modSp add mod">
        <pc:chgData name="Matthew Weber" userId="cb8fa425-774b-40a7-b0f2-d5b57e79fa6f" providerId="ADAL" clId="{015BEA6B-A1DE-49DC-B53B-3A6E46771428}" dt="2024-07-08T18:45:35.440" v="820" actId="20577"/>
        <pc:sldMkLst>
          <pc:docMk/>
          <pc:sldMk cId="3637431155" sldId="300"/>
        </pc:sldMkLst>
        <pc:spChg chg="mod">
          <ac:chgData name="Matthew Weber" userId="cb8fa425-774b-40a7-b0f2-d5b57e79fa6f" providerId="ADAL" clId="{015BEA6B-A1DE-49DC-B53B-3A6E46771428}" dt="2024-07-08T18:45:16.462" v="814" actId="20577"/>
          <ac:spMkLst>
            <pc:docMk/>
            <pc:sldMk cId="3637431155" sldId="300"/>
            <ac:spMk id="5" creationId="{9F2E546D-2D7F-EF7F-0E83-FF8F5B224DFF}"/>
          </ac:spMkLst>
        </pc:spChg>
        <pc:spChg chg="add mod">
          <ac:chgData name="Matthew Weber" userId="cb8fa425-774b-40a7-b0f2-d5b57e79fa6f" providerId="ADAL" clId="{015BEA6B-A1DE-49DC-B53B-3A6E46771428}" dt="2024-07-08T18:45:26.369" v="815"/>
          <ac:spMkLst>
            <pc:docMk/>
            <pc:sldMk cId="3637431155" sldId="300"/>
            <ac:spMk id="7" creationId="{BC42FE75-72F5-CED1-AA12-1D56B634720C}"/>
          </ac:spMkLst>
        </pc:spChg>
        <pc:spChg chg="add mod">
          <ac:chgData name="Matthew Weber" userId="cb8fa425-774b-40a7-b0f2-d5b57e79fa6f" providerId="ADAL" clId="{015BEA6B-A1DE-49DC-B53B-3A6E46771428}" dt="2024-07-08T18:45:26.369" v="815"/>
          <ac:spMkLst>
            <pc:docMk/>
            <pc:sldMk cId="3637431155" sldId="300"/>
            <ac:spMk id="8" creationId="{32B23556-8A99-E269-86CA-0C1E4A57ED2D}"/>
          </ac:spMkLst>
        </pc:spChg>
        <pc:spChg chg="add mod">
          <ac:chgData name="Matthew Weber" userId="cb8fa425-774b-40a7-b0f2-d5b57e79fa6f" providerId="ADAL" clId="{015BEA6B-A1DE-49DC-B53B-3A6E46771428}" dt="2024-07-08T18:45:35.440" v="820" actId="20577"/>
          <ac:spMkLst>
            <pc:docMk/>
            <pc:sldMk cId="3637431155" sldId="300"/>
            <ac:spMk id="10" creationId="{574EF1FA-3401-6874-3334-5AC9B6E745A9}"/>
          </ac:spMkLst>
        </pc:spChg>
        <pc:spChg chg="add mod">
          <ac:chgData name="Matthew Weber" userId="cb8fa425-774b-40a7-b0f2-d5b57e79fa6f" providerId="ADAL" clId="{015BEA6B-A1DE-49DC-B53B-3A6E46771428}" dt="2024-07-08T18:45:30.766" v="818" actId="20577"/>
          <ac:spMkLst>
            <pc:docMk/>
            <pc:sldMk cId="3637431155" sldId="300"/>
            <ac:spMk id="12" creationId="{30C58806-0866-CDEA-C735-F32A48120E3A}"/>
          </ac:spMkLst>
        </pc:spChg>
        <pc:grpChg chg="add mod">
          <ac:chgData name="Matthew Weber" userId="cb8fa425-774b-40a7-b0f2-d5b57e79fa6f" providerId="ADAL" clId="{015BEA6B-A1DE-49DC-B53B-3A6E46771428}" dt="2024-07-08T18:45:28.326" v="816" actId="1076"/>
          <ac:grpSpMkLst>
            <pc:docMk/>
            <pc:sldMk cId="3637431155" sldId="300"/>
            <ac:grpSpMk id="2" creationId="{D8689D45-E837-E92D-4A3E-FED1141D5305}"/>
          </ac:grpSpMkLst>
        </pc:grpChg>
        <pc:grpChg chg="add mod">
          <ac:chgData name="Matthew Weber" userId="cb8fa425-774b-40a7-b0f2-d5b57e79fa6f" providerId="ADAL" clId="{015BEA6B-A1DE-49DC-B53B-3A6E46771428}" dt="2024-07-08T18:45:26.369" v="815"/>
          <ac:grpSpMkLst>
            <pc:docMk/>
            <pc:sldMk cId="3637431155" sldId="300"/>
            <ac:grpSpMk id="3" creationId="{FF2B1F79-02A5-8A30-7540-CFB40BC03C3E}"/>
          </ac:grpSpMkLst>
        </pc:grpChg>
        <pc:grpChg chg="add mod">
          <ac:chgData name="Matthew Weber" userId="cb8fa425-774b-40a7-b0f2-d5b57e79fa6f" providerId="ADAL" clId="{015BEA6B-A1DE-49DC-B53B-3A6E46771428}" dt="2024-07-08T18:45:26.369" v="815"/>
          <ac:grpSpMkLst>
            <pc:docMk/>
            <pc:sldMk cId="3637431155" sldId="300"/>
            <ac:grpSpMk id="6" creationId="{2E45CC5A-4412-57CB-C135-AD057B5D822A}"/>
          </ac:grpSpMkLst>
        </pc:grpChg>
        <pc:picChg chg="add mod">
          <ac:chgData name="Matthew Weber" userId="cb8fa425-774b-40a7-b0f2-d5b57e79fa6f" providerId="ADAL" clId="{015BEA6B-A1DE-49DC-B53B-3A6E46771428}" dt="2024-07-08T18:45:26.369" v="815"/>
          <ac:picMkLst>
            <pc:docMk/>
            <pc:sldMk cId="3637431155" sldId="300"/>
            <ac:picMk id="9" creationId="{B6AD8460-6B4B-CCA2-D79A-87E145C73638}"/>
          </ac:picMkLst>
        </pc:picChg>
        <pc:picChg chg="add mod">
          <ac:chgData name="Matthew Weber" userId="cb8fa425-774b-40a7-b0f2-d5b57e79fa6f" providerId="ADAL" clId="{015BEA6B-A1DE-49DC-B53B-3A6E46771428}" dt="2024-07-08T18:45:26.369" v="815"/>
          <ac:picMkLst>
            <pc:docMk/>
            <pc:sldMk cId="3637431155" sldId="300"/>
            <ac:picMk id="11" creationId="{4A02C8D2-3D9A-F133-5121-72A11F70EF79}"/>
          </ac:picMkLst>
        </pc:picChg>
      </pc:sldChg>
      <pc:sldChg chg="addSp delSp modSp add mod">
        <pc:chgData name="Matthew Weber" userId="cb8fa425-774b-40a7-b0f2-d5b57e79fa6f" providerId="ADAL" clId="{015BEA6B-A1DE-49DC-B53B-3A6E46771428}" dt="2024-07-08T18:46:21.941" v="837" actId="14100"/>
        <pc:sldMkLst>
          <pc:docMk/>
          <pc:sldMk cId="365606244" sldId="301"/>
        </pc:sldMkLst>
        <pc:spChg chg="mod">
          <ac:chgData name="Matthew Weber" userId="cb8fa425-774b-40a7-b0f2-d5b57e79fa6f" providerId="ADAL" clId="{015BEA6B-A1DE-49DC-B53B-3A6E46771428}" dt="2024-07-08T18:46:09.482" v="832" actId="20577"/>
          <ac:spMkLst>
            <pc:docMk/>
            <pc:sldMk cId="365606244" sldId="301"/>
            <ac:spMk id="5" creationId="{9F2E546D-2D7F-EF7F-0E83-FF8F5B224DFF}"/>
          </ac:spMkLst>
        </pc:spChg>
        <pc:spChg chg="add mod">
          <ac:chgData name="Matthew Weber" userId="cb8fa425-774b-40a7-b0f2-d5b57e79fa6f" providerId="ADAL" clId="{015BEA6B-A1DE-49DC-B53B-3A6E46771428}" dt="2024-07-08T18:46:11.783" v="833"/>
          <ac:spMkLst>
            <pc:docMk/>
            <pc:sldMk cId="365606244" sldId="301"/>
            <ac:spMk id="15" creationId="{8D4E8CA2-5148-BD2C-B183-65C7B45CF565}"/>
          </ac:spMkLst>
        </pc:spChg>
        <pc:spChg chg="add mod">
          <ac:chgData name="Matthew Weber" userId="cb8fa425-774b-40a7-b0f2-d5b57e79fa6f" providerId="ADAL" clId="{015BEA6B-A1DE-49DC-B53B-3A6E46771428}" dt="2024-07-08T18:46:21.941" v="837" actId="14100"/>
          <ac:spMkLst>
            <pc:docMk/>
            <pc:sldMk cId="365606244" sldId="301"/>
            <ac:spMk id="16" creationId="{9A416C6F-14B0-6E91-3D9D-10A2511A7575}"/>
          </ac:spMkLst>
        </pc:spChg>
        <pc:spChg chg="del">
          <ac:chgData name="Matthew Weber" userId="cb8fa425-774b-40a7-b0f2-d5b57e79fa6f" providerId="ADAL" clId="{015BEA6B-A1DE-49DC-B53B-3A6E46771428}" dt="2024-07-08T18:46:18.687" v="836" actId="26606"/>
          <ac:spMkLst>
            <pc:docMk/>
            <pc:sldMk cId="365606244" sldId="301"/>
            <ac:spMk id="93" creationId="{0E3596DD-156A-473E-9BB3-C6A29F7574E9}"/>
          </ac:spMkLst>
        </pc:spChg>
        <pc:spChg chg="del">
          <ac:chgData name="Matthew Weber" userId="cb8fa425-774b-40a7-b0f2-d5b57e79fa6f" providerId="ADAL" clId="{015BEA6B-A1DE-49DC-B53B-3A6E46771428}" dt="2024-07-08T18:46:18.687" v="836" actId="26606"/>
          <ac:spMkLst>
            <pc:docMk/>
            <pc:sldMk cId="365606244" sldId="301"/>
            <ac:spMk id="95" creationId="{2C46C4D6-C474-4E92-B52E-944C1118F7B6}"/>
          </ac:spMkLst>
        </pc:spChg>
        <pc:spChg chg="add">
          <ac:chgData name="Matthew Weber" userId="cb8fa425-774b-40a7-b0f2-d5b57e79fa6f" providerId="ADAL" clId="{015BEA6B-A1DE-49DC-B53B-3A6E46771428}" dt="2024-07-08T18:46:18.687" v="836" actId="26606"/>
          <ac:spMkLst>
            <pc:docMk/>
            <pc:sldMk cId="365606244" sldId="301"/>
            <ac:spMk id="100" creationId="{0E3596DD-156A-473E-9BB3-C6A29F7574E9}"/>
          </ac:spMkLst>
        </pc:spChg>
        <pc:spChg chg="add">
          <ac:chgData name="Matthew Weber" userId="cb8fa425-774b-40a7-b0f2-d5b57e79fa6f" providerId="ADAL" clId="{015BEA6B-A1DE-49DC-B53B-3A6E46771428}" dt="2024-07-08T18:46:18.687" v="836" actId="26606"/>
          <ac:spMkLst>
            <pc:docMk/>
            <pc:sldMk cId="365606244" sldId="301"/>
            <ac:spMk id="102" creationId="{2C46C4D6-C474-4E92-B52E-944C1118F7B6}"/>
          </ac:spMkLst>
        </pc:spChg>
        <pc:grpChg chg="del">
          <ac:chgData name="Matthew Weber" userId="cb8fa425-774b-40a7-b0f2-d5b57e79fa6f" providerId="ADAL" clId="{015BEA6B-A1DE-49DC-B53B-3A6E46771428}" dt="2024-07-08T18:46:02.089" v="830" actId="478"/>
          <ac:grpSpMkLst>
            <pc:docMk/>
            <pc:sldMk cId="365606244" sldId="301"/>
            <ac:grpSpMk id="2" creationId="{D8689D45-E837-E92D-4A3E-FED1141D5305}"/>
          </ac:grpSpMkLst>
        </pc:grpChg>
        <pc:grpChg chg="add mod">
          <ac:chgData name="Matthew Weber" userId="cb8fa425-774b-40a7-b0f2-d5b57e79fa6f" providerId="ADAL" clId="{015BEA6B-A1DE-49DC-B53B-3A6E46771428}" dt="2024-07-08T18:46:18.687" v="836" actId="26606"/>
          <ac:grpSpMkLst>
            <pc:docMk/>
            <pc:sldMk cId="365606244" sldId="301"/>
            <ac:grpSpMk id="13" creationId="{E760AED9-F32A-3A12-8BFC-76BAF440EC0A}"/>
          </ac:grpSpMkLst>
        </pc:grpChg>
        <pc:grpChg chg="add mod">
          <ac:chgData name="Matthew Weber" userId="cb8fa425-774b-40a7-b0f2-d5b57e79fa6f" providerId="ADAL" clId="{015BEA6B-A1DE-49DC-B53B-3A6E46771428}" dt="2024-07-08T18:46:11.783" v="833"/>
          <ac:grpSpMkLst>
            <pc:docMk/>
            <pc:sldMk cId="365606244" sldId="301"/>
            <ac:grpSpMk id="14" creationId="{C1789BCF-729C-592E-C954-AD61C14D48F8}"/>
          </ac:grpSpMkLst>
        </pc:grpChg>
        <pc:picChg chg="add mod">
          <ac:chgData name="Matthew Weber" userId="cb8fa425-774b-40a7-b0f2-d5b57e79fa6f" providerId="ADAL" clId="{015BEA6B-A1DE-49DC-B53B-3A6E46771428}" dt="2024-07-08T18:46:11.783" v="833"/>
          <ac:picMkLst>
            <pc:docMk/>
            <pc:sldMk cId="365606244" sldId="301"/>
            <ac:picMk id="17" creationId="{B0B2F534-A067-0497-8AE0-681DF12D9FB1}"/>
          </ac:picMkLst>
        </pc:picChg>
      </pc:sldChg>
      <pc:sldChg chg="addSp delSp modSp add mod">
        <pc:chgData name="Matthew Weber" userId="cb8fa425-774b-40a7-b0f2-d5b57e79fa6f" providerId="ADAL" clId="{015BEA6B-A1DE-49DC-B53B-3A6E46771428}" dt="2024-07-08T18:47:22.065" v="852" actId="14100"/>
        <pc:sldMkLst>
          <pc:docMk/>
          <pc:sldMk cId="636388638" sldId="302"/>
        </pc:sldMkLst>
        <pc:spChg chg="mod">
          <ac:chgData name="Matthew Weber" userId="cb8fa425-774b-40a7-b0f2-d5b57e79fa6f" providerId="ADAL" clId="{015BEA6B-A1DE-49DC-B53B-3A6E46771428}" dt="2024-07-08T18:46:52.433" v="845" actId="403"/>
          <ac:spMkLst>
            <pc:docMk/>
            <pc:sldMk cId="636388638" sldId="302"/>
            <ac:spMk id="5" creationId="{9F2E546D-2D7F-EF7F-0E83-FF8F5B224DFF}"/>
          </ac:spMkLst>
        </pc:spChg>
        <pc:spChg chg="add mod">
          <ac:chgData name="Matthew Weber" userId="cb8fa425-774b-40a7-b0f2-d5b57e79fa6f" providerId="ADAL" clId="{015BEA6B-A1DE-49DC-B53B-3A6E46771428}" dt="2024-07-08T18:47:01.611" v="847"/>
          <ac:spMkLst>
            <pc:docMk/>
            <pc:sldMk cId="636388638" sldId="302"/>
            <ac:spMk id="6" creationId="{4C65FCBE-4D90-B07B-1FE3-08F67536D08D}"/>
          </ac:spMkLst>
        </pc:spChg>
        <pc:spChg chg="add mod">
          <ac:chgData name="Matthew Weber" userId="cb8fa425-774b-40a7-b0f2-d5b57e79fa6f" providerId="ADAL" clId="{015BEA6B-A1DE-49DC-B53B-3A6E46771428}" dt="2024-07-08T18:47:06.740" v="850" actId="20577"/>
          <ac:spMkLst>
            <pc:docMk/>
            <pc:sldMk cId="636388638" sldId="302"/>
            <ac:spMk id="8" creationId="{FDD62F0A-DB7C-B75F-3450-A1C730CD6AC9}"/>
          </ac:spMkLst>
        </pc:spChg>
        <pc:grpChg chg="add mod">
          <ac:chgData name="Matthew Weber" userId="cb8fa425-774b-40a7-b0f2-d5b57e79fa6f" providerId="ADAL" clId="{015BEA6B-A1DE-49DC-B53B-3A6E46771428}" dt="2024-07-08T18:47:22.065" v="852" actId="14100"/>
          <ac:grpSpMkLst>
            <pc:docMk/>
            <pc:sldMk cId="636388638" sldId="302"/>
            <ac:grpSpMk id="2" creationId="{74DA1D63-FEE4-AF50-30C3-8B301DFE079C}"/>
          </ac:grpSpMkLst>
        </pc:grpChg>
        <pc:grpChg chg="add mod">
          <ac:chgData name="Matthew Weber" userId="cb8fa425-774b-40a7-b0f2-d5b57e79fa6f" providerId="ADAL" clId="{015BEA6B-A1DE-49DC-B53B-3A6E46771428}" dt="2024-07-08T18:47:01.611" v="847"/>
          <ac:grpSpMkLst>
            <pc:docMk/>
            <pc:sldMk cId="636388638" sldId="302"/>
            <ac:grpSpMk id="3" creationId="{79339BC0-6DF2-FEA4-020A-3AD75CB5A7C7}"/>
          </ac:grpSpMkLst>
        </pc:grpChg>
        <pc:grpChg chg="del">
          <ac:chgData name="Matthew Weber" userId="cb8fa425-774b-40a7-b0f2-d5b57e79fa6f" providerId="ADAL" clId="{015BEA6B-A1DE-49DC-B53B-3A6E46771428}" dt="2024-07-08T18:46:54.876" v="846" actId="478"/>
          <ac:grpSpMkLst>
            <pc:docMk/>
            <pc:sldMk cId="636388638" sldId="302"/>
            <ac:grpSpMk id="13" creationId="{E760AED9-F32A-3A12-8BFC-76BAF440EC0A}"/>
          </ac:grpSpMkLst>
        </pc:grpChg>
        <pc:picChg chg="add mod">
          <ac:chgData name="Matthew Weber" userId="cb8fa425-774b-40a7-b0f2-d5b57e79fa6f" providerId="ADAL" clId="{015BEA6B-A1DE-49DC-B53B-3A6E46771428}" dt="2024-07-08T18:47:01.611" v="847"/>
          <ac:picMkLst>
            <pc:docMk/>
            <pc:sldMk cId="636388638" sldId="302"/>
            <ac:picMk id="7" creationId="{82482ADA-C8D8-7C8C-6739-161537F288E9}"/>
          </ac:picMkLst>
        </pc:picChg>
      </pc:sldChg>
      <pc:sldChg chg="addSp delSp modSp add mod">
        <pc:chgData name="Matthew Weber" userId="cb8fa425-774b-40a7-b0f2-d5b57e79fa6f" providerId="ADAL" clId="{015BEA6B-A1DE-49DC-B53B-3A6E46771428}" dt="2024-07-08T18:49:34.404" v="887" actId="20577"/>
        <pc:sldMkLst>
          <pc:docMk/>
          <pc:sldMk cId="1882754448" sldId="303"/>
        </pc:sldMkLst>
        <pc:spChg chg="mod">
          <ac:chgData name="Matthew Weber" userId="cb8fa425-774b-40a7-b0f2-d5b57e79fa6f" providerId="ADAL" clId="{015BEA6B-A1DE-49DC-B53B-3A6E46771428}" dt="2024-07-08T18:48:23.025" v="873" actId="20577"/>
          <ac:spMkLst>
            <pc:docMk/>
            <pc:sldMk cId="1882754448" sldId="303"/>
            <ac:spMk id="5" creationId="{9F2E546D-2D7F-EF7F-0E83-FF8F5B224DFF}"/>
          </ac:spMkLst>
        </pc:spChg>
        <pc:spChg chg="add mod">
          <ac:chgData name="Matthew Weber" userId="cb8fa425-774b-40a7-b0f2-d5b57e79fa6f" providerId="ADAL" clId="{015BEA6B-A1DE-49DC-B53B-3A6E46771428}" dt="2024-07-08T18:48:31.583" v="874"/>
          <ac:spMkLst>
            <pc:docMk/>
            <pc:sldMk cId="1882754448" sldId="303"/>
            <ac:spMk id="11" creationId="{1550568D-663F-A116-0906-F7A60ACE4451}"/>
          </ac:spMkLst>
        </pc:spChg>
        <pc:spChg chg="add mod">
          <ac:chgData name="Matthew Weber" userId="cb8fa425-774b-40a7-b0f2-d5b57e79fa6f" providerId="ADAL" clId="{015BEA6B-A1DE-49DC-B53B-3A6E46771428}" dt="2024-07-08T18:49:34.404" v="887" actId="20577"/>
          <ac:spMkLst>
            <pc:docMk/>
            <pc:sldMk cId="1882754448" sldId="303"/>
            <ac:spMk id="12" creationId="{04404C05-616B-BE56-216E-5DFE0FD3277F}"/>
          </ac:spMkLst>
        </pc:spChg>
        <pc:grpChg chg="del">
          <ac:chgData name="Matthew Weber" userId="cb8fa425-774b-40a7-b0f2-d5b57e79fa6f" providerId="ADAL" clId="{015BEA6B-A1DE-49DC-B53B-3A6E46771428}" dt="2024-07-08T18:48:19.805" v="871" actId="478"/>
          <ac:grpSpMkLst>
            <pc:docMk/>
            <pc:sldMk cId="1882754448" sldId="303"/>
            <ac:grpSpMk id="2" creationId="{74DA1D63-FEE4-AF50-30C3-8B301DFE079C}"/>
          </ac:grpSpMkLst>
        </pc:grpChg>
        <pc:grpChg chg="add mod">
          <ac:chgData name="Matthew Weber" userId="cb8fa425-774b-40a7-b0f2-d5b57e79fa6f" providerId="ADAL" clId="{015BEA6B-A1DE-49DC-B53B-3A6E46771428}" dt="2024-07-08T18:48:33.443" v="875" actId="1076"/>
          <ac:grpSpMkLst>
            <pc:docMk/>
            <pc:sldMk cId="1882754448" sldId="303"/>
            <ac:grpSpMk id="9" creationId="{9A74CE09-C720-8B68-9D51-7B4A9C399EE4}"/>
          </ac:grpSpMkLst>
        </pc:grpChg>
        <pc:grpChg chg="add mod">
          <ac:chgData name="Matthew Weber" userId="cb8fa425-774b-40a7-b0f2-d5b57e79fa6f" providerId="ADAL" clId="{015BEA6B-A1DE-49DC-B53B-3A6E46771428}" dt="2024-07-08T18:48:31.583" v="874"/>
          <ac:grpSpMkLst>
            <pc:docMk/>
            <pc:sldMk cId="1882754448" sldId="303"/>
            <ac:grpSpMk id="10" creationId="{06575EF0-78F3-4930-E70F-46BCA00C1422}"/>
          </ac:grpSpMkLst>
        </pc:grpChg>
        <pc:picChg chg="add mod">
          <ac:chgData name="Matthew Weber" userId="cb8fa425-774b-40a7-b0f2-d5b57e79fa6f" providerId="ADAL" clId="{015BEA6B-A1DE-49DC-B53B-3A6E46771428}" dt="2024-07-08T18:48:31.583" v="874"/>
          <ac:picMkLst>
            <pc:docMk/>
            <pc:sldMk cId="1882754448" sldId="303"/>
            <ac:picMk id="13" creationId="{A6FB0BB1-6DD3-6968-33AD-F73AE8B6EFE6}"/>
          </ac:picMkLst>
        </pc:picChg>
      </pc:sldChg>
      <pc:sldChg chg="modSp add mod">
        <pc:chgData name="Matthew Weber" userId="cb8fa425-774b-40a7-b0f2-d5b57e79fa6f" providerId="ADAL" clId="{015BEA6B-A1DE-49DC-B53B-3A6E46771428}" dt="2024-07-08T18:49:39.152" v="889" actId="20577"/>
        <pc:sldMkLst>
          <pc:docMk/>
          <pc:sldMk cId="1317959405" sldId="304"/>
        </pc:sldMkLst>
        <pc:spChg chg="mod">
          <ac:chgData name="Matthew Weber" userId="cb8fa425-774b-40a7-b0f2-d5b57e79fa6f" providerId="ADAL" clId="{015BEA6B-A1DE-49DC-B53B-3A6E46771428}" dt="2024-07-08T18:49:39.152" v="889" actId="20577"/>
          <ac:spMkLst>
            <pc:docMk/>
            <pc:sldMk cId="1317959405" sldId="304"/>
            <ac:spMk id="5" creationId="{9F2E546D-2D7F-EF7F-0E83-FF8F5B224DF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F12E3-94DC-4320-8BD1-6D376FCAE3EF}" type="datetimeFigureOut">
              <a:rPr lang="en-US" smtClean="0"/>
              <a:t>9/2/2024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05311-1B54-44E4-88E9-F095F082B528}" type="slidenum">
              <a:rPr lang="en-US" smtClean="0"/>
              <a:t>‹#›</a:t>
            </a:fld>
            <a:endParaRPr lang="en-US"/>
          </a:p>
        </p:txBody>
      </p:sp>
    </p:spTree>
    <p:extLst>
      <p:ext uri="{BB962C8B-B14F-4D97-AF65-F5344CB8AC3E}">
        <p14:creationId xmlns:p14="http://schemas.microsoft.com/office/powerpoint/2010/main" val="716745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11</a:t>
            </a:fld>
            <a:endParaRPr lang="en-US"/>
          </a:p>
        </p:txBody>
      </p:sp>
    </p:spTree>
    <p:extLst>
      <p:ext uri="{BB962C8B-B14F-4D97-AF65-F5344CB8AC3E}">
        <p14:creationId xmlns:p14="http://schemas.microsoft.com/office/powerpoint/2010/main" val="1842705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9/2/2024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9/2/2024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9/2/2024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9/2/2024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9/2/2024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9/2/2024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9/2/2024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9/2/2024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9/2/2024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9/2/2024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9/2/2024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9/2/2024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cid:18a9520b-0bbb-4793-955f-18634a926c25@namprd13.prod.outlook.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34706B-150F-487B-B4FB-34C10219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FD23E7-C75D-4AFA-A4D4-BE555811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1465118" y="1998925"/>
            <a:ext cx="8757243" cy="2149412"/>
          </a:xfrm>
        </p:spPr>
        <p:txBody>
          <a:bodyPr>
            <a:normAutofit/>
          </a:bodyPr>
          <a:lstStyle/>
          <a:p>
            <a:r>
              <a:rPr lang="en-US" sz="5200" dirty="0"/>
              <a:t>Greasing Maintenance</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3880419" y="4300833"/>
            <a:ext cx="4431162" cy="1191873"/>
          </a:xfrm>
        </p:spPr>
        <p:txBody>
          <a:bodyPr>
            <a:normAutofit/>
          </a:bodyPr>
          <a:lstStyle/>
          <a:p>
            <a:r>
              <a:rPr lang="en-US" dirty="0"/>
              <a:t>7.30.24 version 1.0</a:t>
            </a:r>
          </a:p>
        </p:txBody>
      </p:sp>
    </p:spTree>
    <p:extLst>
      <p:ext uri="{BB962C8B-B14F-4D97-AF65-F5344CB8AC3E}">
        <p14:creationId xmlns:p14="http://schemas.microsoft.com/office/powerpoint/2010/main" val="293270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7" name="Picture 3">
            <a:extLst>
              <a:ext uri="{FF2B5EF4-FFF2-40B4-BE49-F238E27FC236}">
                <a16:creationId xmlns:a16="http://schemas.microsoft.com/office/drawing/2014/main" id="{DC0DE19B-DD83-43C2-368A-358935A68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90" y="557922"/>
            <a:ext cx="4322203" cy="576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9A403CD3-CD23-369B-421A-0EE61DD2ED19}"/>
              </a:ext>
            </a:extLst>
          </p:cNvPr>
          <p:cNvCxnSpPr>
            <a:cxnSpLocks/>
          </p:cNvCxnSpPr>
          <p:nvPr/>
        </p:nvCxnSpPr>
        <p:spPr>
          <a:xfrm>
            <a:off x="2379517" y="2639291"/>
            <a:ext cx="1984664" cy="0"/>
          </a:xfrm>
          <a:prstGeom prst="straightConnector1">
            <a:avLst/>
          </a:prstGeom>
          <a:ln w="1270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051" name="Picture 3">
            <a:extLst>
              <a:ext uri="{FF2B5EF4-FFF2-40B4-BE49-F238E27FC236}">
                <a16:creationId xmlns:a16="http://schemas.microsoft.com/office/drawing/2014/main" id="{3DF04942-E66A-FAC5-F61E-36134452F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4154" y="564118"/>
            <a:ext cx="4317556" cy="5756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20">
            <a:extLst>
              <a:ext uri="{FF2B5EF4-FFF2-40B4-BE49-F238E27FC236}">
                <a16:creationId xmlns:a16="http://schemas.microsoft.com/office/drawing/2014/main" id="{2E900873-0ABC-E6ED-CC13-4FD2D0A52A80}"/>
              </a:ext>
            </a:extLst>
          </p:cNvPr>
          <p:cNvSpPr/>
          <p:nvPr/>
        </p:nvSpPr>
        <p:spPr>
          <a:xfrm>
            <a:off x="9050482" y="3241963"/>
            <a:ext cx="914400" cy="924791"/>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556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075" name="Picture 3">
            <a:extLst>
              <a:ext uri="{FF2B5EF4-FFF2-40B4-BE49-F238E27FC236}">
                <a16:creationId xmlns:a16="http://schemas.microsoft.com/office/drawing/2014/main" id="{074C5D51-2546-EA71-6663-B2F6CA389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14" y="1381098"/>
            <a:ext cx="5461071" cy="409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544AB657-4F7F-DAE3-1BEE-B0332CFDD393}"/>
              </a:ext>
            </a:extLst>
          </p:cNvPr>
          <p:cNvCxnSpPr>
            <a:cxnSpLocks/>
          </p:cNvCxnSpPr>
          <p:nvPr/>
        </p:nvCxnSpPr>
        <p:spPr>
          <a:xfrm>
            <a:off x="2867890" y="2348346"/>
            <a:ext cx="1984664" cy="0"/>
          </a:xfrm>
          <a:prstGeom prst="straightConnector1">
            <a:avLst/>
          </a:prstGeom>
          <a:ln w="1270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076" name="Picture 4">
            <a:extLst>
              <a:ext uri="{FF2B5EF4-FFF2-40B4-BE49-F238E27FC236}">
                <a16:creationId xmlns:a16="http://schemas.microsoft.com/office/drawing/2014/main" id="{51C5E3A6-4E3C-F6EE-6F9A-3D2104172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991" y="643894"/>
            <a:ext cx="4177659" cy="55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F5F0CB86-D855-1165-97F4-57881DAE1282}"/>
              </a:ext>
            </a:extLst>
          </p:cNvPr>
          <p:cNvSpPr/>
          <p:nvPr/>
        </p:nvSpPr>
        <p:spPr>
          <a:xfrm>
            <a:off x="8884228" y="3709555"/>
            <a:ext cx="841664" cy="105987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407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592D37C0-CAAF-CC4F-16AB-E1A8B9ABA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214" y="793461"/>
            <a:ext cx="3953308" cy="527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88B029E3-99EE-E262-3EAF-F1E379EBC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14" y="1381098"/>
            <a:ext cx="5461071" cy="409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8018B455-F492-3C36-E840-CE042DA5D3E9}"/>
              </a:ext>
            </a:extLst>
          </p:cNvPr>
          <p:cNvCxnSpPr>
            <a:cxnSpLocks/>
          </p:cNvCxnSpPr>
          <p:nvPr/>
        </p:nvCxnSpPr>
        <p:spPr>
          <a:xfrm flipH="1">
            <a:off x="1070621" y="2369367"/>
            <a:ext cx="1984664" cy="0"/>
          </a:xfrm>
          <a:prstGeom prst="straightConnector1">
            <a:avLst/>
          </a:prstGeom>
          <a:ln w="1270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2426C06D-4945-6347-4256-F2958222FFF6}"/>
              </a:ext>
            </a:extLst>
          </p:cNvPr>
          <p:cNvSpPr/>
          <p:nvPr/>
        </p:nvSpPr>
        <p:spPr>
          <a:xfrm>
            <a:off x="8884228" y="3709555"/>
            <a:ext cx="841664" cy="105987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892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050" name="Picture 2">
            <a:extLst>
              <a:ext uri="{FF2B5EF4-FFF2-40B4-BE49-F238E27FC236}">
                <a16:creationId xmlns:a16="http://schemas.microsoft.com/office/drawing/2014/main" id="{C120936A-342B-8056-EB19-11C26B40E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6" y="797168"/>
            <a:ext cx="3947747" cy="52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D1237293-4706-B7D9-25B2-055C9AA99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874" y="797168"/>
            <a:ext cx="3974090" cy="52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a:extLst>
              <a:ext uri="{FF2B5EF4-FFF2-40B4-BE49-F238E27FC236}">
                <a16:creationId xmlns:a16="http://schemas.microsoft.com/office/drawing/2014/main" id="{9DD74328-CE58-213F-6251-A1ED9485918B}"/>
              </a:ext>
            </a:extLst>
          </p:cNvPr>
          <p:cNvSpPr/>
          <p:nvPr/>
        </p:nvSpPr>
        <p:spPr>
          <a:xfrm>
            <a:off x="2914799" y="3906982"/>
            <a:ext cx="768927" cy="74814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77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24B1F618-992E-F5BC-45B0-6EE72B8AC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6210" y="592571"/>
            <a:ext cx="4254644" cy="567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8D6A6923-9DB2-C66F-A9DA-6AEACCB8E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146" y="567393"/>
            <a:ext cx="4273527" cy="569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20AB605F-C5A8-CE9A-8218-B89E16BF0F21}"/>
              </a:ext>
            </a:extLst>
          </p:cNvPr>
          <p:cNvSpPr/>
          <p:nvPr/>
        </p:nvSpPr>
        <p:spPr>
          <a:xfrm>
            <a:off x="2904289" y="3507589"/>
            <a:ext cx="768927" cy="74814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774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098" name="Picture 2">
            <a:extLst>
              <a:ext uri="{FF2B5EF4-FFF2-40B4-BE49-F238E27FC236}">
                <a16:creationId xmlns:a16="http://schemas.microsoft.com/office/drawing/2014/main" id="{DF594E52-B42B-89D4-F3C1-A725B0C51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993" y="724666"/>
            <a:ext cx="4056501" cy="540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89532146-4E1A-9EB6-17E1-48CC145DB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506" y="724666"/>
            <a:ext cx="4056501" cy="540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8DC8028C-9853-53EB-CEE8-A1B3C865FFF4}"/>
              </a:ext>
            </a:extLst>
          </p:cNvPr>
          <p:cNvSpPr/>
          <p:nvPr/>
        </p:nvSpPr>
        <p:spPr>
          <a:xfrm>
            <a:off x="3026979" y="3429000"/>
            <a:ext cx="273269" cy="27326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35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122" name="Picture 2">
            <a:extLst>
              <a:ext uri="{FF2B5EF4-FFF2-40B4-BE49-F238E27FC236}">
                <a16:creationId xmlns:a16="http://schemas.microsoft.com/office/drawing/2014/main" id="{DAE7612F-A6A9-F63F-874C-86860AFA5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621" y="514458"/>
            <a:ext cx="4371812" cy="582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a:extLst>
              <a:ext uri="{FF2B5EF4-FFF2-40B4-BE49-F238E27FC236}">
                <a16:creationId xmlns:a16="http://schemas.microsoft.com/office/drawing/2014/main" id="{431EEA14-BB89-1E22-312B-E83AC494D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567" y="516082"/>
            <a:ext cx="4370594" cy="582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a:extLst>
              <a:ext uri="{FF2B5EF4-FFF2-40B4-BE49-F238E27FC236}">
                <a16:creationId xmlns:a16="http://schemas.microsoft.com/office/drawing/2014/main" id="{4656B808-A5A9-DCC9-08C9-F8D48B417297}"/>
              </a:ext>
            </a:extLst>
          </p:cNvPr>
          <p:cNvSpPr/>
          <p:nvPr/>
        </p:nvSpPr>
        <p:spPr>
          <a:xfrm>
            <a:off x="3278864" y="3050627"/>
            <a:ext cx="273269" cy="27326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94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6146" name="Picture 2">
            <a:extLst>
              <a:ext uri="{FF2B5EF4-FFF2-40B4-BE49-F238E27FC236}">
                <a16:creationId xmlns:a16="http://schemas.microsoft.com/office/drawing/2014/main" id="{4540E562-F9B6-AB16-88AD-B0A70359C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462" y="605549"/>
            <a:ext cx="4235176" cy="564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9BC18304-1515-7DDF-C21C-DB0CADBCC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61" y="605549"/>
            <a:ext cx="4235177" cy="564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940FA963-8671-3695-C671-9E71B7DEE720}"/>
              </a:ext>
            </a:extLst>
          </p:cNvPr>
          <p:cNvSpPr/>
          <p:nvPr/>
        </p:nvSpPr>
        <p:spPr>
          <a:xfrm>
            <a:off x="2111490" y="3429000"/>
            <a:ext cx="484202" cy="43617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9AF2690-C042-F94A-9ADC-528291818528}"/>
              </a:ext>
            </a:extLst>
          </p:cNvPr>
          <p:cNvSpPr/>
          <p:nvPr/>
        </p:nvSpPr>
        <p:spPr>
          <a:xfrm>
            <a:off x="3479053" y="3429000"/>
            <a:ext cx="484203" cy="43617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053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170" name="Picture 2">
            <a:extLst>
              <a:ext uri="{FF2B5EF4-FFF2-40B4-BE49-F238E27FC236}">
                <a16:creationId xmlns:a16="http://schemas.microsoft.com/office/drawing/2014/main" id="{311EEDA7-2509-6BE3-0879-CBC76A95B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1588" y="501768"/>
            <a:ext cx="4388561" cy="58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a:extLst>
              <a:ext uri="{FF2B5EF4-FFF2-40B4-BE49-F238E27FC236}">
                <a16:creationId xmlns:a16="http://schemas.microsoft.com/office/drawing/2014/main" id="{8FEEE5F5-4998-78DA-B146-37BCDD093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850" y="501767"/>
            <a:ext cx="4385873" cy="585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40025B02-1216-DDEB-3785-4388463DA777}"/>
              </a:ext>
            </a:extLst>
          </p:cNvPr>
          <p:cNvSpPr/>
          <p:nvPr/>
        </p:nvSpPr>
        <p:spPr>
          <a:xfrm>
            <a:off x="2981392" y="3017301"/>
            <a:ext cx="210077" cy="21988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261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8194" name="Picture 2">
            <a:extLst>
              <a:ext uri="{FF2B5EF4-FFF2-40B4-BE49-F238E27FC236}">
                <a16:creationId xmlns:a16="http://schemas.microsoft.com/office/drawing/2014/main" id="{8DD0DD25-3181-D0AB-AB30-6642F96B1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2441" y="526961"/>
            <a:ext cx="4350791" cy="5804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a:extLst>
              <a:ext uri="{FF2B5EF4-FFF2-40B4-BE49-F238E27FC236}">
                <a16:creationId xmlns:a16="http://schemas.microsoft.com/office/drawing/2014/main" id="{2CF85504-B423-BF78-74B0-8A5AE555D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68" y="526961"/>
            <a:ext cx="4385873" cy="585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a:extLst>
              <a:ext uri="{FF2B5EF4-FFF2-40B4-BE49-F238E27FC236}">
                <a16:creationId xmlns:a16="http://schemas.microsoft.com/office/drawing/2014/main" id="{786933E2-BF64-CEF3-A7C7-6DA234660AE7}"/>
              </a:ext>
            </a:extLst>
          </p:cNvPr>
          <p:cNvSpPr/>
          <p:nvPr/>
        </p:nvSpPr>
        <p:spPr>
          <a:xfrm>
            <a:off x="3026986" y="3095047"/>
            <a:ext cx="210077" cy="21988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73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yellow machine with a few blocks of concrete&#10;&#10;Description automatically generated with medium confidence">
            <a:extLst>
              <a:ext uri="{FF2B5EF4-FFF2-40B4-BE49-F238E27FC236}">
                <a16:creationId xmlns:a16="http://schemas.microsoft.com/office/drawing/2014/main" id="{E3076670-0BAF-DD3D-109F-4069E1A18942}"/>
              </a:ext>
            </a:extLst>
          </p:cNvPr>
          <p:cNvPicPr>
            <a:picLocks noChangeAspect="1"/>
          </p:cNvPicPr>
          <p:nvPr/>
        </p:nvPicPr>
        <p:blipFill rotWithShape="1">
          <a:blip r:embed="rId2" r:link="rId4"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899" r="-2" b="12008"/>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513788" y="2333297"/>
            <a:ext cx="4840010" cy="3843666"/>
          </a:xfrm>
        </p:spPr>
        <p:txBody>
          <a:bodyPr>
            <a:normAutofit/>
          </a:bodyPr>
          <a:lstStyle/>
          <a:p>
            <a:r>
              <a:rPr lang="en-US" sz="2000" dirty="0"/>
              <a:t>Assumptions and Prerequisite Skills</a:t>
            </a:r>
          </a:p>
          <a:p>
            <a:pPr marL="800100" lvl="1" indent="-342900">
              <a:lnSpc>
                <a:spcPct val="115000"/>
              </a:lnSpc>
              <a:spcBef>
                <a:spcPts val="0"/>
              </a:spcBef>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machine is fully off and lockout-tagout procedures have been followed</a:t>
            </a:r>
          </a:p>
          <a:p>
            <a:r>
              <a:rPr lang="en-US" sz="2000" dirty="0"/>
              <a:t>Supplies Needed</a:t>
            </a:r>
          </a:p>
          <a:p>
            <a:pPr marL="800100" lvl="1" indent="-342900">
              <a:lnSpc>
                <a:spcPct val="115000"/>
              </a:lnSpc>
              <a:spcBef>
                <a:spcPts val="0"/>
              </a:spcBef>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Grease Gun</a:t>
            </a:r>
          </a:p>
          <a:p>
            <a:pPr marL="800100" lvl="1" indent="-342900">
              <a:lnSpc>
                <a:spcPct val="115000"/>
              </a:lnSpc>
              <a:spcBef>
                <a:spcPts val="0"/>
              </a:spcBef>
              <a:buFont typeface="Symbol" panose="05050102010706020507" pitchFamily="18" charset="2"/>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Grease Canisters (For backup supply)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buNone/>
            </a:pPr>
            <a:endParaRPr lang="en-US" sz="2000" dirty="0"/>
          </a:p>
        </p:txBody>
      </p:sp>
    </p:spTree>
    <p:extLst>
      <p:ext uri="{BB962C8B-B14F-4D97-AF65-F5344CB8AC3E}">
        <p14:creationId xmlns:p14="http://schemas.microsoft.com/office/powerpoint/2010/main" val="292356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pic>
        <p:nvPicPr>
          <p:cNvPr id="9218" name="Picture 2">
            <a:extLst>
              <a:ext uri="{FF2B5EF4-FFF2-40B4-BE49-F238E27FC236}">
                <a16:creationId xmlns:a16="http://schemas.microsoft.com/office/drawing/2014/main" id="{F4CE43D5-B332-969D-9C54-B574D758D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31" y="494757"/>
            <a:ext cx="4399072" cy="5868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a:extLst>
              <a:ext uri="{FF2B5EF4-FFF2-40B4-BE49-F238E27FC236}">
                <a16:creationId xmlns:a16="http://schemas.microsoft.com/office/drawing/2014/main" id="{C0F49F21-15C5-59F9-AF7B-BB3B6302EF98}"/>
              </a:ext>
            </a:extLst>
          </p:cNvPr>
          <p:cNvSpPr/>
          <p:nvPr/>
        </p:nvSpPr>
        <p:spPr>
          <a:xfrm>
            <a:off x="3026979" y="3229241"/>
            <a:ext cx="409903" cy="39951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a:extLst>
              <a:ext uri="{FF2B5EF4-FFF2-40B4-BE49-F238E27FC236}">
                <a16:creationId xmlns:a16="http://schemas.microsoft.com/office/drawing/2014/main" id="{E91AFDD3-7838-09F0-151C-5BE689ECE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298" y="504938"/>
            <a:ext cx="4399071" cy="5858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0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42" name="Picture 2">
            <a:extLst>
              <a:ext uri="{FF2B5EF4-FFF2-40B4-BE49-F238E27FC236}">
                <a16:creationId xmlns:a16="http://schemas.microsoft.com/office/drawing/2014/main" id="{3E23A0D7-17C4-B4D4-C541-F5C4D0ED4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321" y="545746"/>
            <a:ext cx="4330141" cy="576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D149D031-E332-F53C-0DB7-3510D6E556E5}"/>
              </a:ext>
            </a:extLst>
          </p:cNvPr>
          <p:cNvSpPr/>
          <p:nvPr/>
        </p:nvSpPr>
        <p:spPr>
          <a:xfrm>
            <a:off x="2890345" y="2546069"/>
            <a:ext cx="409903" cy="39951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3" name="Picture 3">
            <a:extLst>
              <a:ext uri="{FF2B5EF4-FFF2-40B4-BE49-F238E27FC236}">
                <a16:creationId xmlns:a16="http://schemas.microsoft.com/office/drawing/2014/main" id="{EA5CA811-5DEA-BE6A-CCAA-B1B280329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7130" y="547867"/>
            <a:ext cx="4328549" cy="576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5995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1266" name="Picture 2">
            <a:extLst>
              <a:ext uri="{FF2B5EF4-FFF2-40B4-BE49-F238E27FC236}">
                <a16:creationId xmlns:a16="http://schemas.microsoft.com/office/drawing/2014/main" id="{963CB6D5-C4E3-91F9-EB75-0BA9B7AEA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288" y="482762"/>
            <a:ext cx="4424734" cy="5892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a:extLst>
              <a:ext uri="{FF2B5EF4-FFF2-40B4-BE49-F238E27FC236}">
                <a16:creationId xmlns:a16="http://schemas.microsoft.com/office/drawing/2014/main" id="{29EFE458-545E-8991-FC14-8F489216A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7849" y="482762"/>
            <a:ext cx="4424733" cy="589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a:extLst>
              <a:ext uri="{FF2B5EF4-FFF2-40B4-BE49-F238E27FC236}">
                <a16:creationId xmlns:a16="http://schemas.microsoft.com/office/drawing/2014/main" id="{C3798385-2E59-037B-8628-AC417E4D07A4}"/>
              </a:ext>
            </a:extLst>
          </p:cNvPr>
          <p:cNvSpPr/>
          <p:nvPr/>
        </p:nvSpPr>
        <p:spPr>
          <a:xfrm>
            <a:off x="3100552" y="3807310"/>
            <a:ext cx="409903" cy="39951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028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2290" name="Picture 2">
            <a:extLst>
              <a:ext uri="{FF2B5EF4-FFF2-40B4-BE49-F238E27FC236}">
                <a16:creationId xmlns:a16="http://schemas.microsoft.com/office/drawing/2014/main" id="{71BE9E21-D616-3CDD-DEB8-307FF7A12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520" y="538748"/>
            <a:ext cx="4340651" cy="5780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a:extLst>
              <a:ext uri="{FF2B5EF4-FFF2-40B4-BE49-F238E27FC236}">
                <a16:creationId xmlns:a16="http://schemas.microsoft.com/office/drawing/2014/main" id="{707EBF58-7B38-FE46-2AE9-00041FE7B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3" y="522560"/>
            <a:ext cx="4352807" cy="579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2">
            <a:extLst>
              <a:ext uri="{FF2B5EF4-FFF2-40B4-BE49-F238E27FC236}">
                <a16:creationId xmlns:a16="http://schemas.microsoft.com/office/drawing/2014/main" id="{F4EF13B3-6E64-FD0A-921A-4E7B66F92B0D}"/>
              </a:ext>
            </a:extLst>
          </p:cNvPr>
          <p:cNvSpPr/>
          <p:nvPr/>
        </p:nvSpPr>
        <p:spPr>
          <a:xfrm>
            <a:off x="2354317" y="3042410"/>
            <a:ext cx="683172" cy="61519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53FB69E-9E0A-1DE1-DE1B-17366FFAC1DE}"/>
              </a:ext>
            </a:extLst>
          </p:cNvPr>
          <p:cNvSpPr/>
          <p:nvPr/>
        </p:nvSpPr>
        <p:spPr>
          <a:xfrm>
            <a:off x="8445062" y="2248878"/>
            <a:ext cx="2222938" cy="212342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686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3314" name="Picture 2">
            <a:extLst>
              <a:ext uri="{FF2B5EF4-FFF2-40B4-BE49-F238E27FC236}">
                <a16:creationId xmlns:a16="http://schemas.microsoft.com/office/drawing/2014/main" id="{608255D5-4160-61FC-C218-A6EFAC5B4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11" y="428808"/>
            <a:ext cx="4505762" cy="60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3">
            <a:extLst>
              <a:ext uri="{FF2B5EF4-FFF2-40B4-BE49-F238E27FC236}">
                <a16:creationId xmlns:a16="http://schemas.microsoft.com/office/drawing/2014/main" id="{572424AF-C5AA-F8EC-CB15-81272C2DB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027" y="422549"/>
            <a:ext cx="4510462" cy="600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7565C9B2-7116-A7A1-9F86-58483330FF97}"/>
              </a:ext>
            </a:extLst>
          </p:cNvPr>
          <p:cNvSpPr/>
          <p:nvPr/>
        </p:nvSpPr>
        <p:spPr>
          <a:xfrm>
            <a:off x="2776440" y="2596055"/>
            <a:ext cx="450235" cy="44093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1DC0D6-1242-9245-BF40-22B850A7E0A9}"/>
              </a:ext>
            </a:extLst>
          </p:cNvPr>
          <p:cNvSpPr/>
          <p:nvPr/>
        </p:nvSpPr>
        <p:spPr>
          <a:xfrm>
            <a:off x="8650015" y="2596055"/>
            <a:ext cx="1229709" cy="120474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418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4338" name="Picture 2">
            <a:extLst>
              <a:ext uri="{FF2B5EF4-FFF2-40B4-BE49-F238E27FC236}">
                <a16:creationId xmlns:a16="http://schemas.microsoft.com/office/drawing/2014/main" id="{44057828-0841-EFA6-1169-46B76C8EB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28" y="570514"/>
            <a:ext cx="4287728" cy="571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3">
            <a:extLst>
              <a:ext uri="{FF2B5EF4-FFF2-40B4-BE49-F238E27FC236}">
                <a16:creationId xmlns:a16="http://schemas.microsoft.com/office/drawing/2014/main" id="{4ABB8C71-7AEA-E8D5-D8DE-E3C6F102F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952" y="565458"/>
            <a:ext cx="4291520" cy="572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a:extLst>
              <a:ext uri="{FF2B5EF4-FFF2-40B4-BE49-F238E27FC236}">
                <a16:creationId xmlns:a16="http://schemas.microsoft.com/office/drawing/2014/main" id="{A412AE7E-071D-5500-65D8-3DAA6F63B17E}"/>
              </a:ext>
            </a:extLst>
          </p:cNvPr>
          <p:cNvSpPr/>
          <p:nvPr/>
        </p:nvSpPr>
        <p:spPr>
          <a:xfrm>
            <a:off x="2776440" y="2596055"/>
            <a:ext cx="450235" cy="44093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70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5362" name="Picture 2">
            <a:extLst>
              <a:ext uri="{FF2B5EF4-FFF2-40B4-BE49-F238E27FC236}">
                <a16:creationId xmlns:a16="http://schemas.microsoft.com/office/drawing/2014/main" id="{1693922A-D050-0160-526D-6AF7B29CF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986" y="578332"/>
            <a:ext cx="4276001" cy="570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a:extLst>
              <a:ext uri="{FF2B5EF4-FFF2-40B4-BE49-F238E27FC236}">
                <a16:creationId xmlns:a16="http://schemas.microsoft.com/office/drawing/2014/main" id="{5C9E85F5-EE3E-F3DD-9A4B-81B09110B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8723" y="580612"/>
            <a:ext cx="4274291" cy="569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51DF4B86-D109-CA80-D390-D4C3491F26B0}"/>
              </a:ext>
            </a:extLst>
          </p:cNvPr>
          <p:cNvSpPr/>
          <p:nvPr/>
        </p:nvSpPr>
        <p:spPr>
          <a:xfrm>
            <a:off x="3217875" y="2988067"/>
            <a:ext cx="450235" cy="44093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7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6386" name="Picture 2">
            <a:extLst>
              <a:ext uri="{FF2B5EF4-FFF2-40B4-BE49-F238E27FC236}">
                <a16:creationId xmlns:a16="http://schemas.microsoft.com/office/drawing/2014/main" id="{88DA7DF0-FB6C-0F8E-0C25-59A2597F3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964" y="354112"/>
            <a:ext cx="4612332" cy="614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a:extLst>
              <a:ext uri="{FF2B5EF4-FFF2-40B4-BE49-F238E27FC236}">
                <a16:creationId xmlns:a16="http://schemas.microsoft.com/office/drawing/2014/main" id="{21023AFF-E7A0-DBE8-036C-CB397775B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4" y="354112"/>
            <a:ext cx="4612332" cy="614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DFA5D810-30BC-AED9-A8E2-82159BA698FD}"/>
              </a:ext>
            </a:extLst>
          </p:cNvPr>
          <p:cNvSpPr/>
          <p:nvPr/>
        </p:nvSpPr>
        <p:spPr>
          <a:xfrm>
            <a:off x="2624895" y="3345419"/>
            <a:ext cx="450235" cy="44093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48FBF4B-154B-2B20-C09F-1B1620978CB2}"/>
              </a:ext>
            </a:extLst>
          </p:cNvPr>
          <p:cNvSpPr/>
          <p:nvPr/>
        </p:nvSpPr>
        <p:spPr>
          <a:xfrm>
            <a:off x="9186042" y="3678621"/>
            <a:ext cx="967806" cy="100636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756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7410" name="Picture 2">
            <a:extLst>
              <a:ext uri="{FF2B5EF4-FFF2-40B4-BE49-F238E27FC236}">
                <a16:creationId xmlns:a16="http://schemas.microsoft.com/office/drawing/2014/main" id="{07D2CB47-A2D9-072B-E0C9-A97BB46FF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92" y="381000"/>
            <a:ext cx="4538760" cy="605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a:extLst>
              <a:ext uri="{FF2B5EF4-FFF2-40B4-BE49-F238E27FC236}">
                <a16:creationId xmlns:a16="http://schemas.microsoft.com/office/drawing/2014/main" id="{C756E0A7-AFFD-B3AA-11C6-7667018F8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7848" y="381000"/>
            <a:ext cx="4538760" cy="605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56EC3506-7530-E59C-E043-D6E463DF6CE4}"/>
              </a:ext>
            </a:extLst>
          </p:cNvPr>
          <p:cNvSpPr/>
          <p:nvPr/>
        </p:nvSpPr>
        <p:spPr>
          <a:xfrm>
            <a:off x="2756274" y="3093171"/>
            <a:ext cx="450235" cy="44093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70CDEB5-1D24-0B2A-68E5-E646C7D2138F}"/>
              </a:ext>
            </a:extLst>
          </p:cNvPr>
          <p:cNvSpPr/>
          <p:nvPr/>
        </p:nvSpPr>
        <p:spPr>
          <a:xfrm>
            <a:off x="8993281" y="2879834"/>
            <a:ext cx="884889" cy="87473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93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8434" name="Picture 2">
            <a:extLst>
              <a:ext uri="{FF2B5EF4-FFF2-40B4-BE49-F238E27FC236}">
                <a16:creationId xmlns:a16="http://schemas.microsoft.com/office/drawing/2014/main" id="{06F7671A-8B58-ED7A-4C57-EEAECF45C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812" y="517306"/>
            <a:ext cx="4367540" cy="582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a:extLst>
              <a:ext uri="{FF2B5EF4-FFF2-40B4-BE49-F238E27FC236}">
                <a16:creationId xmlns:a16="http://schemas.microsoft.com/office/drawing/2014/main" id="{890B8CD1-5D4B-6959-4E65-1502B9F12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098" y="517306"/>
            <a:ext cx="4367540" cy="582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BEBE5279-9CFB-35BF-DD7D-FBD367EFCE67}"/>
              </a:ext>
            </a:extLst>
          </p:cNvPr>
          <p:cNvSpPr/>
          <p:nvPr/>
        </p:nvSpPr>
        <p:spPr>
          <a:xfrm>
            <a:off x="2209736" y="3463157"/>
            <a:ext cx="450235" cy="44093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A6562-B5CE-9548-EEC7-446F17C7AE83}"/>
              </a:ext>
            </a:extLst>
          </p:cNvPr>
          <p:cNvSpPr/>
          <p:nvPr/>
        </p:nvSpPr>
        <p:spPr>
          <a:xfrm>
            <a:off x="2726452" y="3615123"/>
            <a:ext cx="450235" cy="44093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5D7C3F1-AA93-1990-4D85-4BC3232A3CB7}"/>
              </a:ext>
            </a:extLst>
          </p:cNvPr>
          <p:cNvSpPr/>
          <p:nvPr/>
        </p:nvSpPr>
        <p:spPr>
          <a:xfrm>
            <a:off x="8476735" y="3200400"/>
            <a:ext cx="881643" cy="85565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BBB7A54-DBA6-0F7C-7EAC-023BB4E00B03}"/>
              </a:ext>
            </a:extLst>
          </p:cNvPr>
          <p:cNvSpPr/>
          <p:nvPr/>
        </p:nvSpPr>
        <p:spPr>
          <a:xfrm>
            <a:off x="10235311" y="3226239"/>
            <a:ext cx="794674" cy="77776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829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4" name="Rectangle 31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Freeform: Shape 31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Remove one of the grease-gun batteries from its charger and attach it to the end of the gun (Figure 1).</a:t>
            </a:r>
            <a:endParaRPr lang="en-US" sz="2000" dirty="0"/>
          </a:p>
        </p:txBody>
      </p:sp>
      <p:grpSp>
        <p:nvGrpSpPr>
          <p:cNvPr id="5" name="Group 4">
            <a:extLst>
              <a:ext uri="{FF2B5EF4-FFF2-40B4-BE49-F238E27FC236}">
                <a16:creationId xmlns:a16="http://schemas.microsoft.com/office/drawing/2014/main" id="{8141381D-F220-5EB0-AFD4-1C01D51B9C93}"/>
              </a:ext>
            </a:extLst>
          </p:cNvPr>
          <p:cNvGrpSpPr/>
          <p:nvPr/>
        </p:nvGrpSpPr>
        <p:grpSpPr>
          <a:xfrm>
            <a:off x="6094476" y="-19337"/>
            <a:ext cx="5356761" cy="6572537"/>
            <a:chOff x="6094476" y="-19337"/>
            <a:chExt cx="5356761" cy="6572537"/>
          </a:xfrm>
        </p:grpSpPr>
        <p:pic>
          <p:nvPicPr>
            <p:cNvPr id="6" name="Picture 5" descr="A black and red battery&#10;&#10;Description automatically generated">
              <a:extLst>
                <a:ext uri="{FF2B5EF4-FFF2-40B4-BE49-F238E27FC236}">
                  <a16:creationId xmlns:a16="http://schemas.microsoft.com/office/drawing/2014/main" id="{3E185C37-B7B8-DD20-016D-7870F3CA0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76" y="-19337"/>
              <a:ext cx="5356761" cy="3126134"/>
            </a:xfrm>
            <a:prstGeom prst="rect">
              <a:avLst/>
            </a:prstGeom>
          </p:spPr>
        </p:pic>
        <p:pic>
          <p:nvPicPr>
            <p:cNvPr id="8" name="Picture 7" descr="A red and black cordless drill&#10;&#10;Description automatically generated">
              <a:extLst>
                <a:ext uri="{FF2B5EF4-FFF2-40B4-BE49-F238E27FC236}">
                  <a16:creationId xmlns:a16="http://schemas.microsoft.com/office/drawing/2014/main" id="{3415551C-6BF1-593C-53F9-7D7FA2E76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76" y="3862005"/>
              <a:ext cx="4327129" cy="2691195"/>
            </a:xfrm>
            <a:prstGeom prst="rect">
              <a:avLst/>
            </a:prstGeom>
          </p:spPr>
        </p:pic>
        <p:pic>
          <p:nvPicPr>
            <p:cNvPr id="9" name="Picture 8" descr="A black and red battery&#10;&#10;Description automatically generated">
              <a:extLst>
                <a:ext uri="{FF2B5EF4-FFF2-40B4-BE49-F238E27FC236}">
                  <a16:creationId xmlns:a16="http://schemas.microsoft.com/office/drawing/2014/main" id="{3F544866-03D1-B454-D33C-A1572B9CC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039343" flipH="1">
              <a:off x="8681294" y="3377865"/>
              <a:ext cx="953837" cy="556647"/>
            </a:xfrm>
            <a:prstGeom prst="rect">
              <a:avLst/>
            </a:prstGeom>
          </p:spPr>
        </p:pic>
        <p:cxnSp>
          <p:nvCxnSpPr>
            <p:cNvPr id="11" name="Straight Arrow Connector 10">
              <a:extLst>
                <a:ext uri="{FF2B5EF4-FFF2-40B4-BE49-F238E27FC236}">
                  <a16:creationId xmlns:a16="http://schemas.microsoft.com/office/drawing/2014/main" id="{37C0B3CC-6C61-271C-D630-B705CAAB549B}"/>
                </a:ext>
              </a:extLst>
            </p:cNvPr>
            <p:cNvCxnSpPr>
              <a:cxnSpLocks/>
            </p:cNvCxnSpPr>
            <p:nvPr/>
          </p:nvCxnSpPr>
          <p:spPr>
            <a:xfrm rot="-300000" flipH="1">
              <a:off x="9301395" y="3206922"/>
              <a:ext cx="484349" cy="1417320"/>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6656ABA-769F-A79F-9D2B-6DABB4D2A767}"/>
                </a:ext>
              </a:extLst>
            </p:cNvPr>
            <p:cNvSpPr txBox="1"/>
            <p:nvPr/>
          </p:nvSpPr>
          <p:spPr>
            <a:xfrm>
              <a:off x="10203873" y="3730336"/>
              <a:ext cx="955963" cy="369332"/>
            </a:xfrm>
            <a:prstGeom prst="rect">
              <a:avLst/>
            </a:prstGeom>
            <a:solidFill>
              <a:schemeClr val="bg1"/>
            </a:solidFill>
          </p:spPr>
          <p:txBody>
            <a:bodyPr wrap="square" rtlCol="0">
              <a:spAutoFit/>
            </a:bodyPr>
            <a:lstStyle/>
            <a:p>
              <a:r>
                <a:rPr lang="en-US" dirty="0"/>
                <a:t>Figure 1</a:t>
              </a:r>
            </a:p>
          </p:txBody>
        </p:sp>
      </p:grpSp>
    </p:spTree>
    <p:extLst>
      <p:ext uri="{BB962C8B-B14F-4D97-AF65-F5344CB8AC3E}">
        <p14:creationId xmlns:p14="http://schemas.microsoft.com/office/powerpoint/2010/main" val="33677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9458" name="Picture 2">
            <a:extLst>
              <a:ext uri="{FF2B5EF4-FFF2-40B4-BE49-F238E27FC236}">
                <a16:creationId xmlns:a16="http://schemas.microsoft.com/office/drawing/2014/main" id="{71188B69-6F8B-C34E-E7A2-B783480D0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93" y="208068"/>
            <a:ext cx="4831397" cy="644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a:extLst>
              <a:ext uri="{FF2B5EF4-FFF2-40B4-BE49-F238E27FC236}">
                <a16:creationId xmlns:a16="http://schemas.microsoft.com/office/drawing/2014/main" id="{1C0EB31E-409C-2D54-8BF4-FAEF4BC5F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911" y="208070"/>
            <a:ext cx="4831396" cy="644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a:extLst>
              <a:ext uri="{FF2B5EF4-FFF2-40B4-BE49-F238E27FC236}">
                <a16:creationId xmlns:a16="http://schemas.microsoft.com/office/drawing/2014/main" id="{5D9722DD-B93E-C94A-2A2E-CD0FE9390B59}"/>
              </a:ext>
            </a:extLst>
          </p:cNvPr>
          <p:cNvSpPr/>
          <p:nvPr/>
        </p:nvSpPr>
        <p:spPr>
          <a:xfrm>
            <a:off x="2635012" y="3208533"/>
            <a:ext cx="450235" cy="44093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2981AAE-A796-4E7E-DAC6-E6E0B0F12BD3}"/>
              </a:ext>
            </a:extLst>
          </p:cNvPr>
          <p:cNvSpPr/>
          <p:nvPr/>
        </p:nvSpPr>
        <p:spPr>
          <a:xfrm>
            <a:off x="8605521" y="3429000"/>
            <a:ext cx="799078" cy="75913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15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0482" name="Picture 2">
            <a:extLst>
              <a:ext uri="{FF2B5EF4-FFF2-40B4-BE49-F238E27FC236}">
                <a16:creationId xmlns:a16="http://schemas.microsoft.com/office/drawing/2014/main" id="{8AAA3859-0C75-54A0-499D-ABF7E82CF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322" y="316442"/>
            <a:ext cx="4668837" cy="622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a:extLst>
              <a:ext uri="{FF2B5EF4-FFF2-40B4-BE49-F238E27FC236}">
                <a16:creationId xmlns:a16="http://schemas.microsoft.com/office/drawing/2014/main" id="{80F53F3A-08FF-42A3-912F-1183ADF9A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481" y="316442"/>
            <a:ext cx="4682625" cy="62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a:extLst>
              <a:ext uri="{FF2B5EF4-FFF2-40B4-BE49-F238E27FC236}">
                <a16:creationId xmlns:a16="http://schemas.microsoft.com/office/drawing/2014/main" id="{5C7CF488-86C6-A0C1-F989-08629766F789}"/>
              </a:ext>
            </a:extLst>
          </p:cNvPr>
          <p:cNvSpPr/>
          <p:nvPr/>
        </p:nvSpPr>
        <p:spPr>
          <a:xfrm>
            <a:off x="3403601" y="2804160"/>
            <a:ext cx="670560" cy="40842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0057DC0-49AE-4CAC-CCDA-D6A14DDAC901}"/>
              </a:ext>
            </a:extLst>
          </p:cNvPr>
          <p:cNvSpPr/>
          <p:nvPr/>
        </p:nvSpPr>
        <p:spPr>
          <a:xfrm>
            <a:off x="9519920" y="2804160"/>
            <a:ext cx="1452881" cy="61263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631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1506" name="Picture 2">
            <a:extLst>
              <a:ext uri="{FF2B5EF4-FFF2-40B4-BE49-F238E27FC236}">
                <a16:creationId xmlns:a16="http://schemas.microsoft.com/office/drawing/2014/main" id="{B04EC529-8C08-F71C-BC7D-B8C548D8F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832" y="337820"/>
            <a:ext cx="4636770" cy="618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a:extLst>
              <a:ext uri="{FF2B5EF4-FFF2-40B4-BE49-F238E27FC236}">
                <a16:creationId xmlns:a16="http://schemas.microsoft.com/office/drawing/2014/main" id="{91EB1DB7-B45E-BB1B-B17F-80BC791E632E}"/>
              </a:ext>
            </a:extLst>
          </p:cNvPr>
          <p:cNvSpPr/>
          <p:nvPr/>
        </p:nvSpPr>
        <p:spPr>
          <a:xfrm>
            <a:off x="2296161" y="2794000"/>
            <a:ext cx="457199" cy="4165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7" name="Picture 3">
            <a:extLst>
              <a:ext uri="{FF2B5EF4-FFF2-40B4-BE49-F238E27FC236}">
                <a16:creationId xmlns:a16="http://schemas.microsoft.com/office/drawing/2014/main" id="{14E13013-13B3-06BD-F59A-C74D17095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0684" y="337820"/>
            <a:ext cx="4634484" cy="617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a:extLst>
              <a:ext uri="{FF2B5EF4-FFF2-40B4-BE49-F238E27FC236}">
                <a16:creationId xmlns:a16="http://schemas.microsoft.com/office/drawing/2014/main" id="{3997EF35-49E7-3EB8-72DA-9C89735E1533}"/>
              </a:ext>
            </a:extLst>
          </p:cNvPr>
          <p:cNvSpPr/>
          <p:nvPr/>
        </p:nvSpPr>
        <p:spPr>
          <a:xfrm>
            <a:off x="8707120" y="2489200"/>
            <a:ext cx="1036319" cy="9398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1223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2530" name="Picture 2">
            <a:extLst>
              <a:ext uri="{FF2B5EF4-FFF2-40B4-BE49-F238E27FC236}">
                <a16:creationId xmlns:a16="http://schemas.microsoft.com/office/drawing/2014/main" id="{BDCC875A-F71A-E078-18D6-80FEFDCD6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600" y="412379"/>
            <a:ext cx="4524931" cy="603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485E2518-B52F-E66B-672E-C6365172E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69" y="337820"/>
            <a:ext cx="4580850" cy="610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a:extLst>
              <a:ext uri="{FF2B5EF4-FFF2-40B4-BE49-F238E27FC236}">
                <a16:creationId xmlns:a16="http://schemas.microsoft.com/office/drawing/2014/main" id="{C8D711A0-1DB5-BB1E-6A60-22BD37A12052}"/>
              </a:ext>
            </a:extLst>
          </p:cNvPr>
          <p:cNvSpPr/>
          <p:nvPr/>
        </p:nvSpPr>
        <p:spPr>
          <a:xfrm>
            <a:off x="2346961" y="3627120"/>
            <a:ext cx="457199" cy="4165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49AA0BB-EBB1-D8A4-91F3-3AC6A33B4667}"/>
              </a:ext>
            </a:extLst>
          </p:cNvPr>
          <p:cNvSpPr/>
          <p:nvPr/>
        </p:nvSpPr>
        <p:spPr>
          <a:xfrm>
            <a:off x="8829041" y="3098800"/>
            <a:ext cx="850224" cy="8229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517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3554" name="Picture 2">
            <a:extLst>
              <a:ext uri="{FF2B5EF4-FFF2-40B4-BE49-F238E27FC236}">
                <a16:creationId xmlns:a16="http://schemas.microsoft.com/office/drawing/2014/main" id="{60A3D9E3-8A85-62CC-8786-F6C34B4258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52" y="533021"/>
            <a:ext cx="4343968" cy="579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1BF2AFD4-A667-E716-92DD-3A3CD7AB0ED5}"/>
              </a:ext>
            </a:extLst>
          </p:cNvPr>
          <p:cNvSpPr/>
          <p:nvPr/>
        </p:nvSpPr>
        <p:spPr>
          <a:xfrm>
            <a:off x="2928336" y="3332480"/>
            <a:ext cx="457199" cy="4165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5" name="Picture 3">
            <a:extLst>
              <a:ext uri="{FF2B5EF4-FFF2-40B4-BE49-F238E27FC236}">
                <a16:creationId xmlns:a16="http://schemas.microsoft.com/office/drawing/2014/main" id="{09C08C7A-5CDF-A25A-1A6F-C190016CF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680" y="533021"/>
            <a:ext cx="4343968" cy="579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32CA6FF3-CFD5-5E26-A7C0-33A28B39F5F7}"/>
              </a:ext>
            </a:extLst>
          </p:cNvPr>
          <p:cNvSpPr/>
          <p:nvPr/>
        </p:nvSpPr>
        <p:spPr>
          <a:xfrm>
            <a:off x="8579358" y="2098040"/>
            <a:ext cx="1368611" cy="13309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3539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4578" name="Picture 2">
            <a:extLst>
              <a:ext uri="{FF2B5EF4-FFF2-40B4-BE49-F238E27FC236}">
                <a16:creationId xmlns:a16="http://schemas.microsoft.com/office/drawing/2014/main" id="{CBBEED8C-E1FA-0758-4BB7-F59A9AC05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72" y="404328"/>
            <a:ext cx="4537008" cy="6049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a16="http://schemas.microsoft.com/office/drawing/2014/main" id="{4911123B-8F1E-671C-FD23-923D4365B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044" y="404328"/>
            <a:ext cx="4532884" cy="604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460AC691-C168-FB23-571E-EAC50133176C}"/>
              </a:ext>
            </a:extLst>
          </p:cNvPr>
          <p:cNvCxnSpPr>
            <a:cxnSpLocks/>
          </p:cNvCxnSpPr>
          <p:nvPr/>
        </p:nvCxnSpPr>
        <p:spPr>
          <a:xfrm flipH="1">
            <a:off x="3586480" y="3799840"/>
            <a:ext cx="1971040"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0884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5602" name="Picture 2">
            <a:extLst>
              <a:ext uri="{FF2B5EF4-FFF2-40B4-BE49-F238E27FC236}">
                <a16:creationId xmlns:a16="http://schemas.microsoft.com/office/drawing/2014/main" id="{A0B315A7-4E2D-DE1C-29EB-877686D1B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52" y="499154"/>
            <a:ext cx="4394768" cy="585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a:extLst>
              <a:ext uri="{FF2B5EF4-FFF2-40B4-BE49-F238E27FC236}">
                <a16:creationId xmlns:a16="http://schemas.microsoft.com/office/drawing/2014/main" id="{4CB40710-A54B-2FAA-CB69-63456D5B1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937" y="499154"/>
            <a:ext cx="4394768" cy="585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a:extLst>
              <a:ext uri="{FF2B5EF4-FFF2-40B4-BE49-F238E27FC236}">
                <a16:creationId xmlns:a16="http://schemas.microsoft.com/office/drawing/2014/main" id="{E9168693-A728-EEAE-2089-787C575980BC}"/>
              </a:ext>
            </a:extLst>
          </p:cNvPr>
          <p:cNvSpPr/>
          <p:nvPr/>
        </p:nvSpPr>
        <p:spPr>
          <a:xfrm>
            <a:off x="2755617" y="2824480"/>
            <a:ext cx="302544" cy="3149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8A7F1A4-449E-B835-DD10-08A08C3AC485}"/>
              </a:ext>
            </a:extLst>
          </p:cNvPr>
          <p:cNvSpPr/>
          <p:nvPr/>
        </p:nvSpPr>
        <p:spPr>
          <a:xfrm>
            <a:off x="3159193" y="2824480"/>
            <a:ext cx="302544" cy="3149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8C32CF9-E68C-16FD-EADE-36CE954062E3}"/>
              </a:ext>
            </a:extLst>
          </p:cNvPr>
          <p:cNvSpPr/>
          <p:nvPr/>
        </p:nvSpPr>
        <p:spPr>
          <a:xfrm>
            <a:off x="8343616" y="2225040"/>
            <a:ext cx="617503" cy="59944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D2F8456-CA92-E470-88A8-124B734A0A7B}"/>
              </a:ext>
            </a:extLst>
          </p:cNvPr>
          <p:cNvSpPr/>
          <p:nvPr/>
        </p:nvSpPr>
        <p:spPr>
          <a:xfrm>
            <a:off x="9917295" y="2225040"/>
            <a:ext cx="617503" cy="59944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813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1" name="Picture 2">
            <a:extLst>
              <a:ext uri="{FF2B5EF4-FFF2-40B4-BE49-F238E27FC236}">
                <a16:creationId xmlns:a16="http://schemas.microsoft.com/office/drawing/2014/main" id="{894C92FA-2655-AB6D-E084-227B093FD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977" y="499154"/>
            <a:ext cx="4394768" cy="585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a:extLst>
              <a:ext uri="{FF2B5EF4-FFF2-40B4-BE49-F238E27FC236}">
                <a16:creationId xmlns:a16="http://schemas.microsoft.com/office/drawing/2014/main" id="{FC0AF940-A2C5-047B-63DE-AECE19416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080" y="502921"/>
            <a:ext cx="4391943" cy="585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5EECD464-815A-5BDB-1BF0-672F17C0970C}"/>
              </a:ext>
            </a:extLst>
          </p:cNvPr>
          <p:cNvSpPr/>
          <p:nvPr/>
        </p:nvSpPr>
        <p:spPr>
          <a:xfrm>
            <a:off x="7560169" y="3429000"/>
            <a:ext cx="560936" cy="55372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85F1406-3EF4-6E13-686E-083C9C76F350}"/>
              </a:ext>
            </a:extLst>
          </p:cNvPr>
          <p:cNvSpPr/>
          <p:nvPr/>
        </p:nvSpPr>
        <p:spPr>
          <a:xfrm>
            <a:off x="9966960" y="3429000"/>
            <a:ext cx="560937" cy="55372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717BB39-0B1C-99C1-A5FD-F459590C0AA0}"/>
              </a:ext>
            </a:extLst>
          </p:cNvPr>
          <p:cNvSpPr/>
          <p:nvPr/>
        </p:nvSpPr>
        <p:spPr>
          <a:xfrm>
            <a:off x="3080737" y="3434080"/>
            <a:ext cx="302544" cy="3149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96F0715-9E04-D107-0CFB-D4A6506381FC}"/>
              </a:ext>
            </a:extLst>
          </p:cNvPr>
          <p:cNvSpPr/>
          <p:nvPr/>
        </p:nvSpPr>
        <p:spPr>
          <a:xfrm>
            <a:off x="3484313" y="3434080"/>
            <a:ext cx="302544" cy="3149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106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0722" name="Picture 2">
            <a:extLst>
              <a:ext uri="{FF2B5EF4-FFF2-40B4-BE49-F238E27FC236}">
                <a16:creationId xmlns:a16="http://schemas.microsoft.com/office/drawing/2014/main" id="{C79CF1EC-445B-51EB-9875-803D1C55E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92" y="380999"/>
            <a:ext cx="4577648" cy="610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a:extLst>
              <a:ext uri="{FF2B5EF4-FFF2-40B4-BE49-F238E27FC236}">
                <a16:creationId xmlns:a16="http://schemas.microsoft.com/office/drawing/2014/main" id="{9D3FA724-A6FC-CB71-E9F5-740705F5C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473" y="380243"/>
            <a:ext cx="4573135" cy="60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6C4634A6-0C8C-1D28-3FEB-85101EF70899}"/>
              </a:ext>
            </a:extLst>
          </p:cNvPr>
          <p:cNvSpPr/>
          <p:nvPr/>
        </p:nvSpPr>
        <p:spPr>
          <a:xfrm>
            <a:off x="2407920" y="3048000"/>
            <a:ext cx="583632" cy="54355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107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1746" name="Picture 2">
            <a:extLst>
              <a:ext uri="{FF2B5EF4-FFF2-40B4-BE49-F238E27FC236}">
                <a16:creationId xmlns:a16="http://schemas.microsoft.com/office/drawing/2014/main" id="{EDC5208C-6312-EF89-A367-642482BB3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6466" y="283130"/>
            <a:ext cx="4718805" cy="629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504F3753-1E1D-4460-140C-24FF5B908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29" y="377233"/>
            <a:ext cx="4577648" cy="610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a:extLst>
              <a:ext uri="{FF2B5EF4-FFF2-40B4-BE49-F238E27FC236}">
                <a16:creationId xmlns:a16="http://schemas.microsoft.com/office/drawing/2014/main" id="{7FB1B202-FA90-A59E-E472-F55709DBE35E}"/>
              </a:ext>
            </a:extLst>
          </p:cNvPr>
          <p:cNvCxnSpPr>
            <a:cxnSpLocks/>
          </p:cNvCxnSpPr>
          <p:nvPr/>
        </p:nvCxnSpPr>
        <p:spPr>
          <a:xfrm>
            <a:off x="325120" y="3281680"/>
            <a:ext cx="2082800"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122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4" name="Rectangle 31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Freeform: Shape 31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Get a lithium grease pack and open up the plastic lid (Figure 2).</a:t>
            </a:r>
            <a:endParaRPr lang="en-US" sz="2000" dirty="0"/>
          </a:p>
        </p:txBody>
      </p:sp>
      <p:grpSp>
        <p:nvGrpSpPr>
          <p:cNvPr id="6" name="Group 5">
            <a:extLst>
              <a:ext uri="{FF2B5EF4-FFF2-40B4-BE49-F238E27FC236}">
                <a16:creationId xmlns:a16="http://schemas.microsoft.com/office/drawing/2014/main" id="{75C03099-A08A-2D08-0B0B-9E81748F99AF}"/>
              </a:ext>
            </a:extLst>
          </p:cNvPr>
          <p:cNvGrpSpPr/>
          <p:nvPr/>
        </p:nvGrpSpPr>
        <p:grpSpPr>
          <a:xfrm>
            <a:off x="6415618" y="543121"/>
            <a:ext cx="5436022" cy="5633841"/>
            <a:chOff x="6415618" y="543121"/>
            <a:chExt cx="5436022" cy="5633841"/>
          </a:xfrm>
        </p:grpSpPr>
        <p:pic>
          <p:nvPicPr>
            <p:cNvPr id="5" name="Picture 4" descr="A hand holding a plastic container with a red liquid in it&#10;&#10;Description automatically generated">
              <a:extLst>
                <a:ext uri="{FF2B5EF4-FFF2-40B4-BE49-F238E27FC236}">
                  <a16:creationId xmlns:a16="http://schemas.microsoft.com/office/drawing/2014/main" id="{0BFD73CC-BADB-E35E-85D9-8850827FF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5680" y="1862349"/>
              <a:ext cx="3235960" cy="4314613"/>
            </a:xfrm>
            <a:prstGeom prst="rect">
              <a:avLst/>
            </a:prstGeom>
          </p:spPr>
        </p:pic>
        <p:pic>
          <p:nvPicPr>
            <p:cNvPr id="26626" name="Picture 2">
              <a:extLst>
                <a:ext uri="{FF2B5EF4-FFF2-40B4-BE49-F238E27FC236}">
                  <a16:creationId xmlns:a16="http://schemas.microsoft.com/office/drawing/2014/main" id="{CDE705AD-E52E-0C6D-1179-0E25D44A2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18" y="543121"/>
              <a:ext cx="2503499" cy="333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E33966-C040-73DF-D4BD-91B3FF0505DB}"/>
                </a:ext>
              </a:extLst>
            </p:cNvPr>
            <p:cNvSpPr txBox="1"/>
            <p:nvPr/>
          </p:nvSpPr>
          <p:spPr>
            <a:xfrm>
              <a:off x="7027277" y="4738255"/>
              <a:ext cx="976745" cy="369332"/>
            </a:xfrm>
            <a:prstGeom prst="rect">
              <a:avLst/>
            </a:prstGeom>
            <a:solidFill>
              <a:schemeClr val="bg1"/>
            </a:solidFill>
          </p:spPr>
          <p:txBody>
            <a:bodyPr wrap="square" rtlCol="0">
              <a:spAutoFit/>
            </a:bodyPr>
            <a:lstStyle/>
            <a:p>
              <a:r>
                <a:rPr lang="en-US" dirty="0"/>
                <a:t>Figure 2</a:t>
              </a:r>
            </a:p>
          </p:txBody>
        </p:sp>
      </p:grpSp>
    </p:spTree>
    <p:extLst>
      <p:ext uri="{BB962C8B-B14F-4D97-AF65-F5344CB8AC3E}">
        <p14:creationId xmlns:p14="http://schemas.microsoft.com/office/powerpoint/2010/main" val="3491993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215A1BE9-E521-6C8D-2031-F89AF973C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08" y="190500"/>
            <a:ext cx="485775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8F54C59B-4DAA-52E2-4DE2-2A80C9654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942" y="190500"/>
            <a:ext cx="485775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82583892-FBC8-91DA-8859-F3F02F203F16}"/>
              </a:ext>
            </a:extLst>
          </p:cNvPr>
          <p:cNvSpPr/>
          <p:nvPr/>
        </p:nvSpPr>
        <p:spPr>
          <a:xfrm>
            <a:off x="4634345" y="2817668"/>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CA1F259-5F06-9AC4-57D0-E0F2F8DCED6D}"/>
              </a:ext>
            </a:extLst>
          </p:cNvPr>
          <p:cNvSpPr/>
          <p:nvPr/>
        </p:nvSpPr>
        <p:spPr>
          <a:xfrm>
            <a:off x="1285009" y="2817667"/>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D5B1DD1-FCCB-D745-8ADC-4ED26410C354}"/>
              </a:ext>
            </a:extLst>
          </p:cNvPr>
          <p:cNvSpPr/>
          <p:nvPr/>
        </p:nvSpPr>
        <p:spPr>
          <a:xfrm>
            <a:off x="8652298" y="2331025"/>
            <a:ext cx="937914" cy="91266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229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050" name="Picture 2">
            <a:extLst>
              <a:ext uri="{FF2B5EF4-FFF2-40B4-BE49-F238E27FC236}">
                <a16:creationId xmlns:a16="http://schemas.microsoft.com/office/drawing/2014/main" id="{B35F83E6-CF26-49E8-30A3-BBE0737EB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81" y="204642"/>
            <a:ext cx="4836536" cy="644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523F1BBA-1CDA-AD7D-3F05-4AB49F1FE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066" y="204641"/>
            <a:ext cx="4836536" cy="644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EB75B21E-BA62-D599-10CF-9C6F3C39C9F6}"/>
              </a:ext>
            </a:extLst>
          </p:cNvPr>
          <p:cNvSpPr/>
          <p:nvPr/>
        </p:nvSpPr>
        <p:spPr>
          <a:xfrm>
            <a:off x="5013181" y="3313251"/>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6FC9C44-DCC9-8EB9-FA66-7399F271B57D}"/>
              </a:ext>
            </a:extLst>
          </p:cNvPr>
          <p:cNvSpPr/>
          <p:nvPr/>
        </p:nvSpPr>
        <p:spPr>
          <a:xfrm>
            <a:off x="3384279" y="3313250"/>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603C6A4-0912-821C-2B82-A3D2CCF33612}"/>
              </a:ext>
            </a:extLst>
          </p:cNvPr>
          <p:cNvSpPr/>
          <p:nvPr/>
        </p:nvSpPr>
        <p:spPr>
          <a:xfrm>
            <a:off x="2434675" y="3313249"/>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0483301-248F-FA02-5EE3-1DA0B3A83D3C}"/>
              </a:ext>
            </a:extLst>
          </p:cNvPr>
          <p:cNvSpPr/>
          <p:nvPr/>
        </p:nvSpPr>
        <p:spPr>
          <a:xfrm>
            <a:off x="623040" y="3313249"/>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0E2946-1712-20B5-3461-A9C902B004FB}"/>
              </a:ext>
            </a:extLst>
          </p:cNvPr>
          <p:cNvSpPr/>
          <p:nvPr/>
        </p:nvSpPr>
        <p:spPr>
          <a:xfrm>
            <a:off x="9197430" y="3158111"/>
            <a:ext cx="739860" cy="78885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042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14292E60-A097-248F-EF2E-4F19F48DA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714" y="190500"/>
            <a:ext cx="485775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60D6D243-97BE-823C-72CA-899C85E7C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833" y="190500"/>
            <a:ext cx="485775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B922D550-F97B-1FF6-A133-99497F29DC39}"/>
              </a:ext>
            </a:extLst>
          </p:cNvPr>
          <p:cNvSpPr/>
          <p:nvPr/>
        </p:nvSpPr>
        <p:spPr>
          <a:xfrm>
            <a:off x="9136897" y="3338529"/>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2A6403D-08D1-53F0-6B3A-26DC958F36AC}"/>
              </a:ext>
            </a:extLst>
          </p:cNvPr>
          <p:cNvSpPr/>
          <p:nvPr/>
        </p:nvSpPr>
        <p:spPr>
          <a:xfrm>
            <a:off x="3698725" y="1442210"/>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75BC44C-53FE-BDFD-E897-8B0969D6E957}"/>
              </a:ext>
            </a:extLst>
          </p:cNvPr>
          <p:cNvSpPr/>
          <p:nvPr/>
        </p:nvSpPr>
        <p:spPr>
          <a:xfrm>
            <a:off x="2058804" y="1655223"/>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743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descr="A large yellow machine in a factory&#10;&#10;Description automatically generated">
            <a:extLst>
              <a:ext uri="{FF2B5EF4-FFF2-40B4-BE49-F238E27FC236}">
                <a16:creationId xmlns:a16="http://schemas.microsoft.com/office/drawing/2014/main" id="{81740332-2253-5D35-1B5D-4E8A5284A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42143" y="985294"/>
            <a:ext cx="6516547" cy="4887410"/>
          </a:xfrm>
          <a:prstGeom prst="rect">
            <a:avLst/>
          </a:prstGeom>
        </p:spPr>
      </p:pic>
      <p:pic>
        <p:nvPicPr>
          <p:cNvPr id="7" name="Picture 6" descr="A metal piece with a yellow handle&#10;&#10;Description automatically generated with medium confidence">
            <a:extLst>
              <a:ext uri="{FF2B5EF4-FFF2-40B4-BE49-F238E27FC236}">
                <a16:creationId xmlns:a16="http://schemas.microsoft.com/office/drawing/2014/main" id="{89FD5016-FBCE-FAA6-06E2-6D8AE3C5C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817593" y="985294"/>
            <a:ext cx="6516549" cy="4887412"/>
          </a:xfrm>
          <a:prstGeom prst="rect">
            <a:avLst/>
          </a:prstGeom>
        </p:spPr>
      </p:pic>
      <p:sp>
        <p:nvSpPr>
          <p:cNvPr id="8" name="Oval 7">
            <a:extLst>
              <a:ext uri="{FF2B5EF4-FFF2-40B4-BE49-F238E27FC236}">
                <a16:creationId xmlns:a16="http://schemas.microsoft.com/office/drawing/2014/main" id="{05F292CB-30C8-1576-E0FC-0C00F3D19C3A}"/>
              </a:ext>
            </a:extLst>
          </p:cNvPr>
          <p:cNvSpPr/>
          <p:nvPr/>
        </p:nvSpPr>
        <p:spPr>
          <a:xfrm>
            <a:off x="2157363" y="1231937"/>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3C5FB5-BEA8-B00E-1EF6-BC5B41B366FE}"/>
              </a:ext>
            </a:extLst>
          </p:cNvPr>
          <p:cNvSpPr/>
          <p:nvPr/>
        </p:nvSpPr>
        <p:spPr>
          <a:xfrm>
            <a:off x="2365181" y="2181061"/>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BC9D8A-A380-48D0-9418-6BDA54BDF9DA}"/>
              </a:ext>
            </a:extLst>
          </p:cNvPr>
          <p:cNvSpPr/>
          <p:nvPr/>
        </p:nvSpPr>
        <p:spPr>
          <a:xfrm>
            <a:off x="8868050" y="1755034"/>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277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A yellow machine with a yellow box&#10;&#10;Description automatically generated">
            <a:extLst>
              <a:ext uri="{FF2B5EF4-FFF2-40B4-BE49-F238E27FC236}">
                <a16:creationId xmlns:a16="http://schemas.microsoft.com/office/drawing/2014/main" id="{2F750419-4E74-3508-9BE5-0EC401C6C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2706" y="980954"/>
            <a:ext cx="6528122" cy="4896092"/>
          </a:xfrm>
          <a:prstGeom prst="rect">
            <a:avLst/>
          </a:prstGeom>
        </p:spPr>
      </p:pic>
      <p:pic>
        <p:nvPicPr>
          <p:cNvPr id="6" name="Picture 5" descr="A yellow pipe on a machine&#10;&#10;Description automatically generated">
            <a:extLst>
              <a:ext uri="{FF2B5EF4-FFF2-40B4-BE49-F238E27FC236}">
                <a16:creationId xmlns:a16="http://schemas.microsoft.com/office/drawing/2014/main" id="{508A74C7-E4CF-8462-F5AD-122DFC373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680115" y="980953"/>
            <a:ext cx="6528123" cy="4896092"/>
          </a:xfrm>
          <a:prstGeom prst="rect">
            <a:avLst/>
          </a:prstGeom>
        </p:spPr>
      </p:pic>
      <p:sp>
        <p:nvSpPr>
          <p:cNvPr id="8" name="Oval 7">
            <a:extLst>
              <a:ext uri="{FF2B5EF4-FFF2-40B4-BE49-F238E27FC236}">
                <a16:creationId xmlns:a16="http://schemas.microsoft.com/office/drawing/2014/main" id="{07A0CB1A-5FCB-8702-21A1-6A38FC220C54}"/>
              </a:ext>
            </a:extLst>
          </p:cNvPr>
          <p:cNvSpPr/>
          <p:nvPr/>
        </p:nvSpPr>
        <p:spPr>
          <a:xfrm>
            <a:off x="3351484" y="2007440"/>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20C6398-31B3-8BA8-EE46-BFA4FEB8137D}"/>
              </a:ext>
            </a:extLst>
          </p:cNvPr>
          <p:cNvSpPr/>
          <p:nvPr/>
        </p:nvSpPr>
        <p:spPr>
          <a:xfrm>
            <a:off x="3351484" y="1187567"/>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A8E441E-DC24-F130-4210-0B91304743A1}"/>
              </a:ext>
            </a:extLst>
          </p:cNvPr>
          <p:cNvSpPr/>
          <p:nvPr/>
        </p:nvSpPr>
        <p:spPr>
          <a:xfrm>
            <a:off x="8510960" y="1520997"/>
            <a:ext cx="725859" cy="66661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912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descr="A yellow machine in a factory&#10;&#10;Description automatically generated">
            <a:extLst>
              <a:ext uri="{FF2B5EF4-FFF2-40B4-BE49-F238E27FC236}">
                <a16:creationId xmlns:a16="http://schemas.microsoft.com/office/drawing/2014/main" id="{8D8837B4-C405-09D8-B4CD-D8EAC7810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3205" y="1006997"/>
            <a:ext cx="6458673" cy="4844005"/>
          </a:xfrm>
          <a:prstGeom prst="rect">
            <a:avLst/>
          </a:prstGeom>
        </p:spPr>
      </p:pic>
      <p:pic>
        <p:nvPicPr>
          <p:cNvPr id="7" name="Picture 6" descr="A machine with a chain and a pipe&#10;&#10;Description automatically generated">
            <a:extLst>
              <a:ext uri="{FF2B5EF4-FFF2-40B4-BE49-F238E27FC236}">
                <a16:creationId xmlns:a16="http://schemas.microsoft.com/office/drawing/2014/main" id="{570955D4-319A-313A-4AFA-C610B9DAD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846531" y="1006997"/>
            <a:ext cx="6458674" cy="4844006"/>
          </a:xfrm>
          <a:prstGeom prst="rect">
            <a:avLst/>
          </a:prstGeom>
        </p:spPr>
      </p:pic>
      <p:sp>
        <p:nvSpPr>
          <p:cNvPr id="8" name="Oval 7">
            <a:extLst>
              <a:ext uri="{FF2B5EF4-FFF2-40B4-BE49-F238E27FC236}">
                <a16:creationId xmlns:a16="http://schemas.microsoft.com/office/drawing/2014/main" id="{C188FE02-DD78-2599-D639-BA2E8CDE478B}"/>
              </a:ext>
            </a:extLst>
          </p:cNvPr>
          <p:cNvSpPr/>
          <p:nvPr/>
        </p:nvSpPr>
        <p:spPr>
          <a:xfrm>
            <a:off x="2124567" y="699501"/>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2EEF20-1850-C3A1-3CE7-E765F7238AE4}"/>
              </a:ext>
            </a:extLst>
          </p:cNvPr>
          <p:cNvSpPr/>
          <p:nvPr/>
        </p:nvSpPr>
        <p:spPr>
          <a:xfrm>
            <a:off x="2773574" y="2100038"/>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62E2D62-49C3-4CA3-959E-22978EB649C7}"/>
              </a:ext>
            </a:extLst>
          </p:cNvPr>
          <p:cNvSpPr/>
          <p:nvPr/>
        </p:nvSpPr>
        <p:spPr>
          <a:xfrm>
            <a:off x="8452414" y="2181061"/>
            <a:ext cx="415636" cy="4260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924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4" name="Rectangle 31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Freeform: Shape 31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 open the grease magazine, pull out the handle with force. Then, once the handle is all the way out of the gun, push down on the handle so it rests in the slit (Figure 3).</a:t>
            </a:r>
            <a:endParaRPr lang="en-US" sz="2000" dirty="0"/>
          </a:p>
        </p:txBody>
      </p:sp>
      <p:grpSp>
        <p:nvGrpSpPr>
          <p:cNvPr id="5" name="Group 4">
            <a:extLst>
              <a:ext uri="{FF2B5EF4-FFF2-40B4-BE49-F238E27FC236}">
                <a16:creationId xmlns:a16="http://schemas.microsoft.com/office/drawing/2014/main" id="{691BB4B1-9CF1-DDDB-68F8-08349546C72C}"/>
              </a:ext>
            </a:extLst>
          </p:cNvPr>
          <p:cNvGrpSpPr/>
          <p:nvPr/>
        </p:nvGrpSpPr>
        <p:grpSpPr>
          <a:xfrm>
            <a:off x="6291880" y="397291"/>
            <a:ext cx="4886325" cy="6569490"/>
            <a:chOff x="6291880" y="397291"/>
            <a:chExt cx="4886325" cy="6569490"/>
          </a:xfrm>
        </p:grpSpPr>
        <p:pic>
          <p:nvPicPr>
            <p:cNvPr id="27652" name="Picture 4">
              <a:extLst>
                <a:ext uri="{FF2B5EF4-FFF2-40B4-BE49-F238E27FC236}">
                  <a16:creationId xmlns:a16="http://schemas.microsoft.com/office/drawing/2014/main" id="{4F1B22FF-32F0-5744-47A4-0A536389C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0655" y="2623381"/>
              <a:ext cx="3257550" cy="4343400"/>
            </a:xfrm>
            <a:prstGeom prst="rect">
              <a:avLst/>
            </a:prstGeom>
            <a:noFill/>
            <a:extLst>
              <a:ext uri="{909E8E84-426E-40DD-AFC4-6F175D3DCCD1}">
                <a14:hiddenFill xmlns:a14="http://schemas.microsoft.com/office/drawing/2010/main">
                  <a:solidFill>
                    <a:srgbClr val="FFFFFF"/>
                  </a:solidFill>
                </a14:hiddenFill>
              </a:ext>
            </a:extLst>
          </p:spPr>
        </p:pic>
        <p:pic>
          <p:nvPicPr>
            <p:cNvPr id="27655" name="Picture 7">
              <a:extLst>
                <a:ext uri="{FF2B5EF4-FFF2-40B4-BE49-F238E27FC236}">
                  <a16:creationId xmlns:a16="http://schemas.microsoft.com/office/drawing/2014/main" id="{99908F94-A9E7-AF41-9D61-5AABADF94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880" y="397291"/>
              <a:ext cx="3257550" cy="43434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66CB7525-58C4-BC07-D391-57B28D56C6BC}"/>
                </a:ext>
              </a:extLst>
            </p:cNvPr>
            <p:cNvCxnSpPr>
              <a:cxnSpLocks/>
            </p:cNvCxnSpPr>
            <p:nvPr/>
          </p:nvCxnSpPr>
          <p:spPr>
            <a:xfrm rot="10800000" flipV="1">
              <a:off x="7355840" y="1960880"/>
              <a:ext cx="1696720" cy="124968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A9A1D511-7A5C-B8AE-17E2-D7356D92CE45}"/>
                </a:ext>
              </a:extLst>
            </p:cNvPr>
            <p:cNvSpPr/>
            <p:nvPr/>
          </p:nvSpPr>
          <p:spPr>
            <a:xfrm>
              <a:off x="9672485" y="3651031"/>
              <a:ext cx="233680" cy="243840"/>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D216259-6828-66FF-F5D5-7CBA908E97FF}"/>
                </a:ext>
              </a:extLst>
            </p:cNvPr>
            <p:cNvSpPr txBox="1"/>
            <p:nvPr/>
          </p:nvSpPr>
          <p:spPr>
            <a:xfrm>
              <a:off x="7253967" y="3734278"/>
              <a:ext cx="959722" cy="369332"/>
            </a:xfrm>
            <a:prstGeom prst="rect">
              <a:avLst/>
            </a:prstGeom>
            <a:solidFill>
              <a:schemeClr val="bg1"/>
            </a:solidFill>
          </p:spPr>
          <p:txBody>
            <a:bodyPr wrap="square" rtlCol="0">
              <a:spAutoFit/>
            </a:bodyPr>
            <a:lstStyle/>
            <a:p>
              <a:r>
                <a:rPr lang="en-US" dirty="0"/>
                <a:t>Figure 3</a:t>
              </a:r>
            </a:p>
          </p:txBody>
        </p:sp>
      </p:grpSp>
    </p:spTree>
    <p:extLst>
      <p:ext uri="{BB962C8B-B14F-4D97-AF65-F5344CB8AC3E}">
        <p14:creationId xmlns:p14="http://schemas.microsoft.com/office/powerpoint/2010/main" val="237302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4" name="Rectangle 31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Freeform: Shape 31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Twist the magazine counter-clockwise to pull out the magazine. Load the grease container in the magazine with the opening facing up (Figure 4).</a:t>
            </a:r>
            <a:endParaRPr lang="en-US" sz="2000" dirty="0"/>
          </a:p>
        </p:txBody>
      </p:sp>
      <p:grpSp>
        <p:nvGrpSpPr>
          <p:cNvPr id="5" name="Group 4">
            <a:extLst>
              <a:ext uri="{FF2B5EF4-FFF2-40B4-BE49-F238E27FC236}">
                <a16:creationId xmlns:a16="http://schemas.microsoft.com/office/drawing/2014/main" id="{9EB98467-F702-84A4-3435-EDFADEC74ABF}"/>
              </a:ext>
            </a:extLst>
          </p:cNvPr>
          <p:cNvGrpSpPr/>
          <p:nvPr/>
        </p:nvGrpSpPr>
        <p:grpSpPr>
          <a:xfrm>
            <a:off x="5962785" y="451681"/>
            <a:ext cx="5511030" cy="5954638"/>
            <a:chOff x="5962785" y="451681"/>
            <a:chExt cx="5511030" cy="5954638"/>
          </a:xfrm>
        </p:grpSpPr>
        <p:pic>
          <p:nvPicPr>
            <p:cNvPr id="27652" name="Picture 4">
              <a:extLst>
                <a:ext uri="{FF2B5EF4-FFF2-40B4-BE49-F238E27FC236}">
                  <a16:creationId xmlns:a16="http://schemas.microsoft.com/office/drawing/2014/main" id="{4F1B22FF-32F0-5744-47A4-0A536389C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785" y="451681"/>
              <a:ext cx="3257550" cy="43434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or: Curved 22">
              <a:extLst>
                <a:ext uri="{FF2B5EF4-FFF2-40B4-BE49-F238E27FC236}">
                  <a16:creationId xmlns:a16="http://schemas.microsoft.com/office/drawing/2014/main" id="{32754C8E-0F8D-9B7D-440A-DDED02DEF546}"/>
                </a:ext>
              </a:extLst>
            </p:cNvPr>
            <p:cNvCxnSpPr>
              <a:cxnSpLocks/>
            </p:cNvCxnSpPr>
            <p:nvPr/>
          </p:nvCxnSpPr>
          <p:spPr>
            <a:xfrm rot="16200000" flipH="1" flipV="1">
              <a:off x="7848735" y="1033146"/>
              <a:ext cx="365760" cy="1188720"/>
            </a:xfrm>
            <a:prstGeom prst="curvedConnector3">
              <a:avLst>
                <a:gd name="adj1" fmla="val -160669"/>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8674" name="Picture 2">
              <a:extLst>
                <a:ext uri="{FF2B5EF4-FFF2-40B4-BE49-F238E27FC236}">
                  <a16:creationId xmlns:a16="http://schemas.microsoft.com/office/drawing/2014/main" id="{7975E9B3-8562-CEC7-F46A-3271C9C6A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265" y="2062919"/>
              <a:ext cx="3257550" cy="4343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CD7112-1B95-8C06-83AA-6F51710FBAA6}"/>
                </a:ext>
              </a:extLst>
            </p:cNvPr>
            <p:cNvSpPr txBox="1"/>
            <p:nvPr/>
          </p:nvSpPr>
          <p:spPr>
            <a:xfrm>
              <a:off x="9220336" y="2062919"/>
              <a:ext cx="1004070" cy="369332"/>
            </a:xfrm>
            <a:prstGeom prst="rect">
              <a:avLst/>
            </a:prstGeom>
            <a:solidFill>
              <a:schemeClr val="bg1"/>
            </a:solidFill>
          </p:spPr>
          <p:txBody>
            <a:bodyPr wrap="square" rtlCol="0">
              <a:spAutoFit/>
            </a:bodyPr>
            <a:lstStyle/>
            <a:p>
              <a:r>
                <a:rPr lang="en-US" dirty="0"/>
                <a:t>Figure 4</a:t>
              </a:r>
            </a:p>
          </p:txBody>
        </p:sp>
      </p:grpSp>
    </p:spTree>
    <p:extLst>
      <p:ext uri="{BB962C8B-B14F-4D97-AF65-F5344CB8AC3E}">
        <p14:creationId xmlns:p14="http://schemas.microsoft.com/office/powerpoint/2010/main" val="389008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4" name="Rectangle 31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Freeform: Shape 31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Screw the magazine back in the gun. </a:t>
            </a:r>
            <a:r>
              <a:rPr lang="en-US" sz="2000" kern="100" dirty="0">
                <a:latin typeface="Aptos" panose="020B0004020202020204" pitchFamily="34" charset="0"/>
                <a:ea typeface="Aptos" panose="020B0004020202020204" pitchFamily="34" charset="0"/>
                <a:cs typeface="Times New Roman" panose="02020603050405020304" pitchFamily="18" charset="0"/>
              </a:rPr>
              <a:t>Slightly pull out the handle to unlock it and push the handle back to its original position (Figure 5).</a:t>
            </a:r>
            <a:endParaRPr lang="en-US" sz="2000" dirty="0"/>
          </a:p>
        </p:txBody>
      </p:sp>
      <p:grpSp>
        <p:nvGrpSpPr>
          <p:cNvPr id="9" name="Group 8">
            <a:extLst>
              <a:ext uri="{FF2B5EF4-FFF2-40B4-BE49-F238E27FC236}">
                <a16:creationId xmlns:a16="http://schemas.microsoft.com/office/drawing/2014/main" id="{7D0D552E-53C3-000E-AEEB-DDA21A02CE8D}"/>
              </a:ext>
            </a:extLst>
          </p:cNvPr>
          <p:cNvGrpSpPr/>
          <p:nvPr/>
        </p:nvGrpSpPr>
        <p:grpSpPr>
          <a:xfrm>
            <a:off x="5962785" y="451681"/>
            <a:ext cx="4973518" cy="6161738"/>
            <a:chOff x="5962785" y="451681"/>
            <a:chExt cx="4973518" cy="6161738"/>
          </a:xfrm>
        </p:grpSpPr>
        <p:pic>
          <p:nvPicPr>
            <p:cNvPr id="4" name="Picture 4">
              <a:extLst>
                <a:ext uri="{FF2B5EF4-FFF2-40B4-BE49-F238E27FC236}">
                  <a16:creationId xmlns:a16="http://schemas.microsoft.com/office/drawing/2014/main" id="{AB07F1E6-E3A3-517B-3A58-A07D015A2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785" y="451681"/>
              <a:ext cx="3257550" cy="43434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Curved 4">
              <a:extLst>
                <a:ext uri="{FF2B5EF4-FFF2-40B4-BE49-F238E27FC236}">
                  <a16:creationId xmlns:a16="http://schemas.microsoft.com/office/drawing/2014/main" id="{2095F284-E741-3EA7-561D-D3710B4F43A7}"/>
                </a:ext>
              </a:extLst>
            </p:cNvPr>
            <p:cNvCxnSpPr>
              <a:cxnSpLocks/>
            </p:cNvCxnSpPr>
            <p:nvPr/>
          </p:nvCxnSpPr>
          <p:spPr>
            <a:xfrm rot="16200000" flipV="1">
              <a:off x="7838575" y="766490"/>
              <a:ext cx="365760" cy="1188720"/>
            </a:xfrm>
            <a:prstGeom prst="curvedConnector3">
              <a:avLst>
                <a:gd name="adj1" fmla="val -160669"/>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7">
              <a:extLst>
                <a:ext uri="{FF2B5EF4-FFF2-40B4-BE49-F238E27FC236}">
                  <a16:creationId xmlns:a16="http://schemas.microsoft.com/office/drawing/2014/main" id="{1579EE80-B4BC-5C4F-EAFD-E3DB76328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8753" y="2270019"/>
              <a:ext cx="3257550" cy="43434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2583E9E-1D5C-08A2-DB44-51BA28BBBE37}"/>
                </a:ext>
              </a:extLst>
            </p:cNvPr>
            <p:cNvCxnSpPr>
              <a:cxnSpLocks/>
            </p:cNvCxnSpPr>
            <p:nvPr/>
          </p:nvCxnSpPr>
          <p:spPr>
            <a:xfrm flipV="1">
              <a:off x="8940800" y="3833608"/>
              <a:ext cx="1696720" cy="124968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A766130-5519-9A2D-8EE5-A1288372D27F}"/>
                </a:ext>
              </a:extLst>
            </p:cNvPr>
            <p:cNvSpPr txBox="1"/>
            <p:nvPr/>
          </p:nvSpPr>
          <p:spPr>
            <a:xfrm>
              <a:off x="7591560" y="3052849"/>
              <a:ext cx="966355" cy="369332"/>
            </a:xfrm>
            <a:prstGeom prst="rect">
              <a:avLst/>
            </a:prstGeom>
            <a:solidFill>
              <a:schemeClr val="bg1"/>
            </a:solidFill>
          </p:spPr>
          <p:txBody>
            <a:bodyPr wrap="square" rtlCol="0">
              <a:spAutoFit/>
            </a:bodyPr>
            <a:lstStyle/>
            <a:p>
              <a:r>
                <a:rPr lang="en-US" dirty="0"/>
                <a:t>Figure 5</a:t>
              </a:r>
            </a:p>
          </p:txBody>
        </p:sp>
      </p:grpSp>
    </p:spTree>
    <p:extLst>
      <p:ext uri="{BB962C8B-B14F-4D97-AF65-F5344CB8AC3E}">
        <p14:creationId xmlns:p14="http://schemas.microsoft.com/office/powerpoint/2010/main" val="120938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4" name="Rectangle 31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Freeform: Shape 31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Attach the nose to the grease filling (Figure 6).</a:t>
            </a:r>
            <a:endParaRPr lang="en-US" sz="2000" dirty="0"/>
          </a:p>
        </p:txBody>
      </p:sp>
      <p:grpSp>
        <p:nvGrpSpPr>
          <p:cNvPr id="6" name="Group 5">
            <a:extLst>
              <a:ext uri="{FF2B5EF4-FFF2-40B4-BE49-F238E27FC236}">
                <a16:creationId xmlns:a16="http://schemas.microsoft.com/office/drawing/2014/main" id="{E3789511-4FCD-24BA-E3BC-B74E45539BBE}"/>
              </a:ext>
            </a:extLst>
          </p:cNvPr>
          <p:cNvGrpSpPr/>
          <p:nvPr/>
        </p:nvGrpSpPr>
        <p:grpSpPr>
          <a:xfrm>
            <a:off x="5783273" y="1488363"/>
            <a:ext cx="5570526" cy="4047252"/>
            <a:chOff x="5783273" y="1488363"/>
            <a:chExt cx="5570526" cy="4047252"/>
          </a:xfrm>
        </p:grpSpPr>
        <p:pic>
          <p:nvPicPr>
            <p:cNvPr id="5" name="Picture 4" descr="A hand holding a metal tool&#10;&#10;Description automatically generated">
              <a:extLst>
                <a:ext uri="{FF2B5EF4-FFF2-40B4-BE49-F238E27FC236}">
                  <a16:creationId xmlns:a16="http://schemas.microsoft.com/office/drawing/2014/main" id="{08CACD96-9D46-5AF9-A6EA-A03712E09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273" y="1488363"/>
              <a:ext cx="5570526" cy="3677920"/>
            </a:xfrm>
            <a:prstGeom prst="rect">
              <a:avLst/>
            </a:prstGeom>
          </p:spPr>
        </p:pic>
        <p:sp>
          <p:nvSpPr>
            <p:cNvPr id="4" name="TextBox 3">
              <a:extLst>
                <a:ext uri="{FF2B5EF4-FFF2-40B4-BE49-F238E27FC236}">
                  <a16:creationId xmlns:a16="http://schemas.microsoft.com/office/drawing/2014/main" id="{7F137E6E-03B8-6800-AACA-3A203093F6D7}"/>
                </a:ext>
              </a:extLst>
            </p:cNvPr>
            <p:cNvSpPr txBox="1"/>
            <p:nvPr/>
          </p:nvSpPr>
          <p:spPr>
            <a:xfrm>
              <a:off x="8074968" y="5166283"/>
              <a:ext cx="987136" cy="369332"/>
            </a:xfrm>
            <a:prstGeom prst="rect">
              <a:avLst/>
            </a:prstGeom>
            <a:solidFill>
              <a:schemeClr val="bg1"/>
            </a:solidFill>
          </p:spPr>
          <p:txBody>
            <a:bodyPr wrap="square" rtlCol="0">
              <a:spAutoFit/>
            </a:bodyPr>
            <a:lstStyle/>
            <a:p>
              <a:r>
                <a:rPr lang="en-US" dirty="0"/>
                <a:t>Figure 6</a:t>
              </a:r>
            </a:p>
          </p:txBody>
        </p:sp>
      </p:grpSp>
    </p:spTree>
    <p:extLst>
      <p:ext uri="{BB962C8B-B14F-4D97-AF65-F5344CB8AC3E}">
        <p14:creationId xmlns:p14="http://schemas.microsoft.com/office/powerpoint/2010/main" val="4169116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7" name="Picture 3">
            <a:extLst>
              <a:ext uri="{FF2B5EF4-FFF2-40B4-BE49-F238E27FC236}">
                <a16:creationId xmlns:a16="http://schemas.microsoft.com/office/drawing/2014/main" id="{A1A811E4-6E8C-65ED-DB34-6A8024C60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90" y="557922"/>
            <a:ext cx="4322203" cy="576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C427129D-9036-1C17-42D9-D1701BA001D8}"/>
              </a:ext>
            </a:extLst>
          </p:cNvPr>
          <p:cNvCxnSpPr>
            <a:cxnSpLocks/>
          </p:cNvCxnSpPr>
          <p:nvPr/>
        </p:nvCxnSpPr>
        <p:spPr>
          <a:xfrm flipH="1">
            <a:off x="1548245" y="2618509"/>
            <a:ext cx="1984664" cy="0"/>
          </a:xfrm>
          <a:prstGeom prst="straightConnector1">
            <a:avLst/>
          </a:prstGeom>
          <a:ln w="1270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28" name="Picture 4">
            <a:extLst>
              <a:ext uri="{FF2B5EF4-FFF2-40B4-BE49-F238E27FC236}">
                <a16:creationId xmlns:a16="http://schemas.microsoft.com/office/drawing/2014/main" id="{ED1E98C2-4CE7-9B03-0639-2E541B047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507" y="557922"/>
            <a:ext cx="4322203" cy="576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val 19">
            <a:extLst>
              <a:ext uri="{FF2B5EF4-FFF2-40B4-BE49-F238E27FC236}">
                <a16:creationId xmlns:a16="http://schemas.microsoft.com/office/drawing/2014/main" id="{88FF4D97-0D10-9CAE-4B69-52B3164A4216}"/>
              </a:ext>
            </a:extLst>
          </p:cNvPr>
          <p:cNvSpPr/>
          <p:nvPr/>
        </p:nvSpPr>
        <p:spPr>
          <a:xfrm>
            <a:off x="8551719" y="2982190"/>
            <a:ext cx="727364" cy="73775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6251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5982</TotalTime>
  <Words>195</Words>
  <Application>Microsoft Office PowerPoint</Application>
  <PresentationFormat>Widescreen</PresentationFormat>
  <Paragraphs>26</Paragraphs>
  <Slides>45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Aptos</vt:lpstr>
      <vt:lpstr>Aptos Display</vt:lpstr>
      <vt:lpstr>Arial</vt:lpstr>
      <vt:lpstr>Symbol</vt:lpstr>
      <vt:lpstr>Office Theme</vt:lpstr>
      <vt:lpstr>Greasing Maintenance</vt:lpstr>
      <vt:lpstr>PowerPoint Presentation</vt:lpstr>
      <vt:lpstr>Procedure</vt:lpstr>
      <vt:lpstr>Procedure</vt:lpstr>
      <vt:lpstr>Procedure</vt:lpstr>
      <vt:lpstr>Procedure</vt:lpstr>
      <vt:lpstr>Procedure</vt:lpstr>
      <vt:lpstr>Procedure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Weber, Matthew</cp:lastModifiedBy>
  <cp:revision>2</cp:revision>
  <dcterms:created xsi:type="dcterms:W3CDTF">2024-07-01T11:50:05Z</dcterms:created>
  <dcterms:modified xsi:type="dcterms:W3CDTF">2024-09-02T19:25:01Z</dcterms:modified>
</cp:coreProperties>
</file>